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1" r:id="rId2"/>
    <p:sldId id="2562" r:id="rId3"/>
    <p:sldId id="2563" r:id="rId4"/>
    <p:sldId id="2564" r:id="rId5"/>
    <p:sldId id="2565" r:id="rId6"/>
    <p:sldId id="2570" r:id="rId7"/>
    <p:sldId id="2566" r:id="rId8"/>
    <p:sldId id="2567" r:id="rId9"/>
    <p:sldId id="2568" r:id="rId10"/>
    <p:sldId id="2569" r:id="rId11"/>
    <p:sldId id="25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İşletmede Mesleki Eğitim (İME): Tanım, Süreç ve Uygulama Esasları" id="{5820BFB7-B27F-42E3-827D-A06682128C99}">
          <p14:sldIdLst>
            <p14:sldId id="2561"/>
            <p14:sldId id="2562"/>
            <p14:sldId id="2563"/>
            <p14:sldId id="2564"/>
            <p14:sldId id="2565"/>
            <p14:sldId id="2570"/>
            <p14:sldId id="2566"/>
            <p14:sldId id="2567"/>
            <p14:sldId id="2568"/>
            <p14:sldId id="2569"/>
          </p14:sldIdLst>
        </p14:section>
        <p14:section name="Sonuç ve Özet" id="{8FB66F52-2A6D-4F11-B334-86ED23011F7A}">
          <p14:sldIdLst>
            <p14:sldId id="25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D5D27C-BB94-4BD6-8C36-580DE9A10882}" v="245" dt="2025-11-28T09:51:17.4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78330" autoAdjust="0"/>
  </p:normalViewPr>
  <p:slideViewPr>
    <p:cSldViewPr snapToGrid="0">
      <p:cViewPr varScale="1">
        <p:scale>
          <a:sx n="91" d="100"/>
          <a:sy n="91" d="100"/>
        </p:scale>
        <p:origin x="123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vgin DIBLAN" userId="e66d0753da6cb753" providerId="LiveId" clId="{00816E6F-2B9B-4950-819C-92FD75A814C8}"/>
    <pc:docChg chg="undo custSel modSld">
      <pc:chgData name="Sevgin DIBLAN" userId="e66d0753da6cb753" providerId="LiveId" clId="{00816E6F-2B9B-4950-819C-92FD75A814C8}" dt="2025-11-28T09:51:24.179" v="566" actId="403"/>
      <pc:docMkLst>
        <pc:docMk/>
      </pc:docMkLst>
      <pc:sldChg chg="modSp mod">
        <pc:chgData name="Sevgin DIBLAN" userId="e66d0753da6cb753" providerId="LiveId" clId="{00816E6F-2B9B-4950-819C-92FD75A814C8}" dt="2025-11-26T08:21:01.363" v="292" actId="14100"/>
        <pc:sldMkLst>
          <pc:docMk/>
          <pc:sldMk cId="4187468245" sldId="2562"/>
        </pc:sldMkLst>
        <pc:spChg chg="mod">
          <ac:chgData name="Sevgin DIBLAN" userId="e66d0753da6cb753" providerId="LiveId" clId="{00816E6F-2B9B-4950-819C-92FD75A814C8}" dt="2025-11-26T08:21:01.363" v="292" actId="14100"/>
          <ac:spMkLst>
            <pc:docMk/>
            <pc:sldMk cId="4187468245" sldId="2562"/>
            <ac:spMk id="8" creationId="{06F75575-97BF-4567-9FC4-5A564338AD85}"/>
          </ac:spMkLst>
        </pc:spChg>
        <pc:picChg chg="mod">
          <ac:chgData name="Sevgin DIBLAN" userId="e66d0753da6cb753" providerId="LiveId" clId="{00816E6F-2B9B-4950-819C-92FD75A814C8}" dt="2025-11-26T08:20:59.474" v="291" actId="14100"/>
          <ac:picMkLst>
            <pc:docMk/>
            <pc:sldMk cId="4187468245" sldId="2562"/>
            <ac:picMk id="7" creationId="{CCC6C236-C3F0-4516-9222-7E2B68FD9973}"/>
          </ac:picMkLst>
        </pc:picChg>
      </pc:sldChg>
      <pc:sldChg chg="modSp mod">
        <pc:chgData name="Sevgin DIBLAN" userId="e66d0753da6cb753" providerId="LiveId" clId="{00816E6F-2B9B-4950-819C-92FD75A814C8}" dt="2025-11-28T09:49:16.518" v="474" actId="20577"/>
        <pc:sldMkLst>
          <pc:docMk/>
          <pc:sldMk cId="3522342881" sldId="2563"/>
        </pc:sldMkLst>
        <pc:graphicFrameChg chg="mod modGraphic">
          <ac:chgData name="Sevgin DIBLAN" userId="e66d0753da6cb753" providerId="LiveId" clId="{00816E6F-2B9B-4950-819C-92FD75A814C8}" dt="2025-11-28T09:49:16.518" v="474" actId="20577"/>
          <ac:graphicFrameMkLst>
            <pc:docMk/>
            <pc:sldMk cId="3522342881" sldId="2563"/>
            <ac:graphicFrameMk id="7" creationId="{5A943CBE-C0F3-4B31-B82E-EA60CD9A0AC3}"/>
          </ac:graphicFrameMkLst>
        </pc:graphicFrameChg>
      </pc:sldChg>
      <pc:sldChg chg="modSp mod modNotesTx">
        <pc:chgData name="Sevgin DIBLAN" userId="e66d0753da6cb753" providerId="LiveId" clId="{00816E6F-2B9B-4950-819C-92FD75A814C8}" dt="2025-11-26T08:21:39.995" v="304" actId="167"/>
        <pc:sldMkLst>
          <pc:docMk/>
          <pc:sldMk cId="877579320" sldId="2564"/>
        </pc:sldMkLst>
        <pc:spChg chg="mod">
          <ac:chgData name="Sevgin DIBLAN" userId="e66d0753da6cb753" providerId="LiveId" clId="{00816E6F-2B9B-4950-819C-92FD75A814C8}" dt="2025-11-26T08:21:32.232" v="301" actId="1076"/>
          <ac:spMkLst>
            <pc:docMk/>
            <pc:sldMk cId="877579320" sldId="2564"/>
            <ac:spMk id="2" creationId="{4B850744-EC75-B0AB-A42A-2D76E4CC0B92}"/>
          </ac:spMkLst>
        </pc:spChg>
        <pc:spChg chg="mod">
          <ac:chgData name="Sevgin DIBLAN" userId="e66d0753da6cb753" providerId="LiveId" clId="{00816E6F-2B9B-4950-819C-92FD75A814C8}" dt="2025-11-26T08:21:37.151" v="303" actId="14100"/>
          <ac:spMkLst>
            <pc:docMk/>
            <pc:sldMk cId="877579320" sldId="2564"/>
            <ac:spMk id="8" creationId="{EE3C8D38-40C9-4FB9-A902-236E00D4DA90}"/>
          </ac:spMkLst>
        </pc:spChg>
        <pc:picChg chg="mod ord">
          <ac:chgData name="Sevgin DIBLAN" userId="e66d0753da6cb753" providerId="LiveId" clId="{00816E6F-2B9B-4950-819C-92FD75A814C8}" dt="2025-11-26T08:21:39.995" v="304" actId="167"/>
          <ac:picMkLst>
            <pc:docMk/>
            <pc:sldMk cId="877579320" sldId="2564"/>
            <ac:picMk id="7" creationId="{834A2E1C-57BA-4A3B-8DF8-4FAB60330A16}"/>
          </ac:picMkLst>
        </pc:picChg>
      </pc:sldChg>
      <pc:sldChg chg="modSp mod modNotesTx">
        <pc:chgData name="Sevgin DIBLAN" userId="e66d0753da6cb753" providerId="LiveId" clId="{00816E6F-2B9B-4950-819C-92FD75A814C8}" dt="2025-11-27T16:19:09.252" v="363" actId="20577"/>
        <pc:sldMkLst>
          <pc:docMk/>
          <pc:sldMk cId="3290265666" sldId="2565"/>
        </pc:sldMkLst>
        <pc:spChg chg="mod">
          <ac:chgData name="Sevgin DIBLAN" userId="e66d0753da6cb753" providerId="LiveId" clId="{00816E6F-2B9B-4950-819C-92FD75A814C8}" dt="2025-11-27T16:19:09.252" v="363" actId="20577"/>
          <ac:spMkLst>
            <pc:docMk/>
            <pc:sldMk cId="3290265666" sldId="2565"/>
            <ac:spMk id="8" creationId="{F4E3221D-463A-4374-A5E1-A093B8A4765F}"/>
          </ac:spMkLst>
        </pc:spChg>
        <pc:picChg chg="mod">
          <ac:chgData name="Sevgin DIBLAN" userId="e66d0753da6cb753" providerId="LiveId" clId="{00816E6F-2B9B-4950-819C-92FD75A814C8}" dt="2025-11-26T08:20:37.866" v="285" actId="14100"/>
          <ac:picMkLst>
            <pc:docMk/>
            <pc:sldMk cId="3290265666" sldId="2565"/>
            <ac:picMk id="7" creationId="{B2DF743E-B879-494C-8158-5514F8F90B5A}"/>
          </ac:picMkLst>
        </pc:picChg>
      </pc:sldChg>
      <pc:sldChg chg="modSp mod">
        <pc:chgData name="Sevgin DIBLAN" userId="e66d0753da6cb753" providerId="LiveId" clId="{00816E6F-2B9B-4950-819C-92FD75A814C8}" dt="2025-11-28T09:50:28.239" v="549" actId="27636"/>
        <pc:sldMkLst>
          <pc:docMk/>
          <pc:sldMk cId="301585013" sldId="2566"/>
        </pc:sldMkLst>
        <pc:spChg chg="mod">
          <ac:chgData name="Sevgin DIBLAN" userId="e66d0753da6cb753" providerId="LiveId" clId="{00816E6F-2B9B-4950-819C-92FD75A814C8}" dt="2025-11-26T08:17:56.950" v="273" actId="14100"/>
          <ac:spMkLst>
            <pc:docMk/>
            <pc:sldMk cId="301585013" sldId="2566"/>
            <ac:spMk id="2" creationId="{BF985413-3D9C-633F-D4B7-0CB94532BAC5}"/>
          </ac:spMkLst>
        </pc:spChg>
        <pc:spChg chg="mod">
          <ac:chgData name="Sevgin DIBLAN" userId="e66d0753da6cb753" providerId="LiveId" clId="{00816E6F-2B9B-4950-819C-92FD75A814C8}" dt="2025-11-28T09:50:28.239" v="549" actId="27636"/>
          <ac:spMkLst>
            <pc:docMk/>
            <pc:sldMk cId="301585013" sldId="2566"/>
            <ac:spMk id="8" creationId="{822CB45E-1149-40E7-8562-656D057E8B66}"/>
          </ac:spMkLst>
        </pc:spChg>
        <pc:picChg chg="mod">
          <ac:chgData name="Sevgin DIBLAN" userId="e66d0753da6cb753" providerId="LiveId" clId="{00816E6F-2B9B-4950-819C-92FD75A814C8}" dt="2025-11-26T08:17:54.581" v="272" actId="14100"/>
          <ac:picMkLst>
            <pc:docMk/>
            <pc:sldMk cId="301585013" sldId="2566"/>
            <ac:picMk id="7" creationId="{0044CE4D-7F2D-4D51-A7F6-C413CFF2348E}"/>
          </ac:picMkLst>
        </pc:picChg>
      </pc:sldChg>
      <pc:sldChg chg="modSp mod">
        <pc:chgData name="Sevgin DIBLAN" userId="e66d0753da6cb753" providerId="LiveId" clId="{00816E6F-2B9B-4950-819C-92FD75A814C8}" dt="2025-11-28T09:50:48.358" v="559" actId="403"/>
        <pc:sldMkLst>
          <pc:docMk/>
          <pc:sldMk cId="3502058839" sldId="2567"/>
        </pc:sldMkLst>
        <pc:spChg chg="mod">
          <ac:chgData name="Sevgin DIBLAN" userId="e66d0753da6cb753" providerId="LiveId" clId="{00816E6F-2B9B-4950-819C-92FD75A814C8}" dt="2025-11-26T08:23:34.743" v="308" actId="1076"/>
          <ac:spMkLst>
            <pc:docMk/>
            <pc:sldMk cId="3502058839" sldId="2567"/>
            <ac:spMk id="2" creationId="{AC208703-5462-7EA6-731D-83C3DB55C6A9}"/>
          </ac:spMkLst>
        </pc:spChg>
        <pc:spChg chg="mod">
          <ac:chgData name="Sevgin DIBLAN" userId="e66d0753da6cb753" providerId="LiveId" clId="{00816E6F-2B9B-4950-819C-92FD75A814C8}" dt="2025-11-28T09:50:48.358" v="559" actId="403"/>
          <ac:spMkLst>
            <pc:docMk/>
            <pc:sldMk cId="3502058839" sldId="2567"/>
            <ac:spMk id="8" creationId="{07A04070-F80A-4804-AFDA-8BA58BABE172}"/>
          </ac:spMkLst>
        </pc:spChg>
        <pc:picChg chg="mod">
          <ac:chgData name="Sevgin DIBLAN" userId="e66d0753da6cb753" providerId="LiveId" clId="{00816E6F-2B9B-4950-819C-92FD75A814C8}" dt="2025-11-28T09:50:43.614" v="554" actId="14100"/>
          <ac:picMkLst>
            <pc:docMk/>
            <pc:sldMk cId="3502058839" sldId="2567"/>
            <ac:picMk id="7" creationId="{1898ACFC-374E-459C-B274-CEB49FE242EF}"/>
          </ac:picMkLst>
        </pc:picChg>
      </pc:sldChg>
      <pc:sldChg chg="addSp modSp mod">
        <pc:chgData name="Sevgin DIBLAN" userId="e66d0753da6cb753" providerId="LiveId" clId="{00816E6F-2B9B-4950-819C-92FD75A814C8}" dt="2025-11-27T16:22:44.560" v="471" actId="20577"/>
        <pc:sldMkLst>
          <pc:docMk/>
          <pc:sldMk cId="3995456593" sldId="2568"/>
        </pc:sldMkLst>
        <pc:spChg chg="mod">
          <ac:chgData name="Sevgin DIBLAN" userId="e66d0753da6cb753" providerId="LiveId" clId="{00816E6F-2B9B-4950-819C-92FD75A814C8}" dt="2025-11-26T08:24:53.815" v="348" actId="14100"/>
          <ac:spMkLst>
            <pc:docMk/>
            <pc:sldMk cId="3995456593" sldId="2568"/>
            <ac:spMk id="2" creationId="{A4D7D2C6-A3DC-F911-106C-C0E9CBCE6F13}"/>
          </ac:spMkLst>
        </pc:spChg>
        <pc:spChg chg="add mod">
          <ac:chgData name="Sevgin DIBLAN" userId="e66d0753da6cb753" providerId="LiveId" clId="{00816E6F-2B9B-4950-819C-92FD75A814C8}" dt="2025-11-27T16:22:44.560" v="471" actId="20577"/>
          <ac:spMkLst>
            <pc:docMk/>
            <pc:sldMk cId="3995456593" sldId="2568"/>
            <ac:spMk id="5" creationId="{3E23EB15-3250-3976-869C-F6E0CAF762F0}"/>
          </ac:spMkLst>
        </pc:spChg>
        <pc:spChg chg="mod">
          <ac:chgData name="Sevgin DIBLAN" userId="e66d0753da6cb753" providerId="LiveId" clId="{00816E6F-2B9B-4950-819C-92FD75A814C8}" dt="2025-11-26T08:24:08.792" v="332" actId="27636"/>
          <ac:spMkLst>
            <pc:docMk/>
            <pc:sldMk cId="3995456593" sldId="2568"/>
            <ac:spMk id="8" creationId="{099D2EE3-E924-4ACB-BF73-F0513C13D47A}"/>
          </ac:spMkLst>
        </pc:spChg>
      </pc:sldChg>
      <pc:sldChg chg="modSp mod">
        <pc:chgData name="Sevgin DIBLAN" userId="e66d0753da6cb753" providerId="LiveId" clId="{00816E6F-2B9B-4950-819C-92FD75A814C8}" dt="2025-11-26T08:25:29.906" v="359" actId="27636"/>
        <pc:sldMkLst>
          <pc:docMk/>
          <pc:sldMk cId="92458563" sldId="2569"/>
        </pc:sldMkLst>
        <pc:spChg chg="mod">
          <ac:chgData name="Sevgin DIBLAN" userId="e66d0753da6cb753" providerId="LiveId" clId="{00816E6F-2B9B-4950-819C-92FD75A814C8}" dt="2025-11-26T08:25:29.906" v="359" actId="27636"/>
          <ac:spMkLst>
            <pc:docMk/>
            <pc:sldMk cId="92458563" sldId="2569"/>
            <ac:spMk id="8" creationId="{34E1F8FF-A17E-4D0D-8F6F-35C3A39A2F43}"/>
          </ac:spMkLst>
        </pc:spChg>
        <pc:picChg chg="mod">
          <ac:chgData name="Sevgin DIBLAN" userId="e66d0753da6cb753" providerId="LiveId" clId="{00816E6F-2B9B-4950-819C-92FD75A814C8}" dt="2025-11-26T08:25:26.411" v="354" actId="14100"/>
          <ac:picMkLst>
            <pc:docMk/>
            <pc:sldMk cId="92458563" sldId="2569"/>
            <ac:picMk id="7" creationId="{CD7BCE6B-2225-4530-843F-F74198B2244C}"/>
          </ac:picMkLst>
        </pc:picChg>
      </pc:sldChg>
      <pc:sldChg chg="modSp mod">
        <pc:chgData name="Sevgin DIBLAN" userId="e66d0753da6cb753" providerId="LiveId" clId="{00816E6F-2B9B-4950-819C-92FD75A814C8}" dt="2025-11-28T09:51:24.179" v="566" actId="403"/>
        <pc:sldMkLst>
          <pc:docMk/>
          <pc:sldMk cId="1377681716" sldId="2570"/>
        </pc:sldMkLst>
        <pc:spChg chg="mod">
          <ac:chgData name="Sevgin DIBLAN" userId="e66d0753da6cb753" providerId="LiveId" clId="{00816E6F-2B9B-4950-819C-92FD75A814C8}" dt="2025-11-28T09:51:24.179" v="566" actId="403"/>
          <ac:spMkLst>
            <pc:docMk/>
            <pc:sldMk cId="1377681716" sldId="2570"/>
            <ac:spMk id="3" creationId="{6D700C6D-D07D-E4EA-764D-96FCC08FAD27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3D2CF7-7447-4C09-9C27-09BB320AE0D3}" type="doc">
      <dgm:prSet loTypeId="urn:microsoft.com/office/officeart/2024/3/layout/verticalVisualTextBlock1" loCatId="Picture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81689A9-2A81-473C-9CF7-0C3C16B25E92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/>
            <a:t>Eğitim Süresi ve Dönemi</a:t>
          </a:r>
        </a:p>
      </dgm:t>
    </dgm:pt>
    <dgm:pt modelId="{6A47DC02-1F94-4448-ACE8-45E10D89224C}" type="parTrans" cxnId="{9DBC9A3C-C11A-4BA3-AC64-2DD5E56CDDEE}">
      <dgm:prSet/>
      <dgm:spPr/>
      <dgm:t>
        <a:bodyPr/>
        <a:lstStyle/>
        <a:p>
          <a:endParaRPr lang="en-US" sz="2000"/>
        </a:p>
      </dgm:t>
    </dgm:pt>
    <dgm:pt modelId="{EB9F168B-BF30-4C66-867D-017C3DF40F86}" type="sibTrans" cxnId="{9DBC9A3C-C11A-4BA3-AC64-2DD5E56CDDEE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 sz="2000"/>
        </a:p>
      </dgm:t>
    </dgm:pt>
    <dgm:pt modelId="{3D4A904B-1A6C-496D-950A-C9AA116A0BF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İME, </a:t>
          </a:r>
          <a:r>
            <a:rPr lang="en-US" sz="2000" dirty="0" err="1"/>
            <a:t>belirli</a:t>
          </a:r>
          <a:r>
            <a:rPr lang="en-US" sz="2000" dirty="0"/>
            <a:t> </a:t>
          </a:r>
          <a:r>
            <a:rPr lang="en-US" sz="2000" dirty="0" err="1"/>
            <a:t>bir</a:t>
          </a:r>
          <a:r>
            <a:rPr lang="en-US" sz="2000" dirty="0"/>
            <a:t> </a:t>
          </a:r>
          <a:r>
            <a:rPr lang="en-US" sz="2000" dirty="0" err="1"/>
            <a:t>süre</a:t>
          </a:r>
          <a:r>
            <a:rPr lang="en-US" sz="2000" dirty="0"/>
            <a:t> </a:t>
          </a:r>
          <a:r>
            <a:rPr lang="en-US" sz="2000" dirty="0" err="1"/>
            <a:t>ve</a:t>
          </a:r>
          <a:r>
            <a:rPr lang="en-US" sz="2000" dirty="0"/>
            <a:t> </a:t>
          </a:r>
          <a:r>
            <a:rPr lang="en-US" sz="2000" dirty="0" err="1"/>
            <a:t>dönem</a:t>
          </a:r>
          <a:r>
            <a:rPr lang="en-US" sz="2000" dirty="0"/>
            <a:t> </a:t>
          </a:r>
          <a:r>
            <a:rPr lang="en-US" sz="2000" dirty="0" err="1"/>
            <a:t>içinde</a:t>
          </a:r>
          <a:r>
            <a:rPr lang="en-US" sz="2000" dirty="0"/>
            <a:t> </a:t>
          </a:r>
          <a:r>
            <a:rPr lang="en-US" sz="2000" dirty="0" err="1"/>
            <a:t>uygulanır</a:t>
          </a:r>
          <a:r>
            <a:rPr lang="en-US" sz="2000" dirty="0"/>
            <a:t>, </a:t>
          </a:r>
          <a:r>
            <a:rPr lang="en-US" sz="2000" dirty="0" err="1"/>
            <a:t>öğrencilerin</a:t>
          </a:r>
          <a:r>
            <a:rPr lang="en-US" sz="2000" dirty="0"/>
            <a:t> </a:t>
          </a:r>
          <a:r>
            <a:rPr lang="en-US" sz="2000" dirty="0" err="1"/>
            <a:t>düzenli</a:t>
          </a:r>
          <a:r>
            <a:rPr lang="en-US" sz="2000" dirty="0"/>
            <a:t> </a:t>
          </a:r>
          <a:r>
            <a:rPr lang="en-US" sz="2000" dirty="0" err="1"/>
            <a:t>eğitim</a:t>
          </a:r>
          <a:r>
            <a:rPr lang="en-US" sz="2000" dirty="0"/>
            <a:t> </a:t>
          </a:r>
          <a:r>
            <a:rPr lang="en-US" sz="2000" dirty="0" err="1"/>
            <a:t>almasını</a:t>
          </a:r>
          <a:r>
            <a:rPr lang="en-US" sz="2000" dirty="0"/>
            <a:t> </a:t>
          </a:r>
          <a:r>
            <a:rPr lang="en-US" sz="2000" dirty="0" err="1"/>
            <a:t>sağlar</a:t>
          </a:r>
          <a:r>
            <a:rPr lang="en-US" sz="2000" dirty="0"/>
            <a:t>.</a:t>
          </a:r>
          <a:r>
            <a:rPr lang="tr-TR" sz="2000" dirty="0"/>
            <a:t> Bahar dönemi ders başlangıcından itibaren 14 hafta, haftada 4 gün (</a:t>
          </a:r>
          <a:r>
            <a:rPr lang="tr-TR" sz="2000" dirty="0">
              <a:solidFill>
                <a:srgbClr val="FF0000"/>
              </a:solidFill>
            </a:rPr>
            <a:t>Pazartesi, Salı, Çarşamba, Perşembe) </a:t>
          </a:r>
          <a:r>
            <a:rPr lang="tr-TR" sz="2000" dirty="0"/>
            <a:t>ve günde 8 saat</a:t>
          </a:r>
          <a:endParaRPr lang="en-US" sz="2000" dirty="0"/>
        </a:p>
      </dgm:t>
    </dgm:pt>
    <dgm:pt modelId="{00CB44C5-8470-436F-ACDF-F98EB6BC735E}" type="parTrans" cxnId="{91412B9C-CC1E-48DE-B9C9-B1B05FFEB58D}">
      <dgm:prSet/>
      <dgm:spPr/>
      <dgm:t>
        <a:bodyPr/>
        <a:lstStyle/>
        <a:p>
          <a:endParaRPr lang="en-US" sz="2000"/>
        </a:p>
      </dgm:t>
    </dgm:pt>
    <dgm:pt modelId="{4F9514DC-5B4C-436F-AD32-0A76E0BEEC50}" type="sibTrans" cxnId="{91412B9C-CC1E-48DE-B9C9-B1B05FFEB58D}">
      <dgm:prSet/>
      <dgm:spPr/>
      <dgm:t>
        <a:bodyPr/>
        <a:lstStyle/>
        <a:p>
          <a:endParaRPr lang="en-US" sz="2000"/>
        </a:p>
      </dgm:t>
    </dgm:pt>
    <dgm:pt modelId="{B8A9E4DB-F40D-461F-96CE-BFF67A10B21E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/>
            <a:t>Ders Planına Uygunluk</a:t>
          </a:r>
        </a:p>
      </dgm:t>
    </dgm:pt>
    <dgm:pt modelId="{276363A8-2436-427F-9E75-9C4EB2BFAEC6}" type="parTrans" cxnId="{90A13F29-BCA4-4BF5-A233-2C1435DBC153}">
      <dgm:prSet/>
      <dgm:spPr/>
      <dgm:t>
        <a:bodyPr/>
        <a:lstStyle/>
        <a:p>
          <a:endParaRPr lang="en-US" sz="2000"/>
        </a:p>
      </dgm:t>
    </dgm:pt>
    <dgm:pt modelId="{F730F481-D265-40B0-B4BA-86B0331EB6D3}" type="sibTrans" cxnId="{90A13F29-BCA4-4BF5-A233-2C1435DBC153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 sz="2000"/>
        </a:p>
      </dgm:t>
    </dgm:pt>
    <dgm:pt modelId="{0A9BF3B3-1474-4778-9FC7-CBBBA854FDA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Öğrenciler, belirlenen ders planına uygun olarak işletmede uygulamalı eğitim görürler.</a:t>
          </a:r>
        </a:p>
      </dgm:t>
    </dgm:pt>
    <dgm:pt modelId="{4B1BEE64-0B1D-4CF7-A339-E06E7EF3CADD}" type="parTrans" cxnId="{8D78A6AA-901E-4017-A295-34731ABAB70C}">
      <dgm:prSet/>
      <dgm:spPr/>
      <dgm:t>
        <a:bodyPr/>
        <a:lstStyle/>
        <a:p>
          <a:endParaRPr lang="en-US" sz="2000"/>
        </a:p>
      </dgm:t>
    </dgm:pt>
    <dgm:pt modelId="{0C9E7D0F-C3DF-4852-B359-6555DEA48FCA}" type="sibTrans" cxnId="{8D78A6AA-901E-4017-A295-34731ABAB70C}">
      <dgm:prSet/>
      <dgm:spPr/>
      <dgm:t>
        <a:bodyPr/>
        <a:lstStyle/>
        <a:p>
          <a:endParaRPr lang="en-US" sz="2000"/>
        </a:p>
      </dgm:t>
    </dgm:pt>
    <dgm:pt modelId="{F63B31DF-0351-4560-804A-7FC730CD3DBF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/>
            <a:t>Ders Kurallarının Önemi</a:t>
          </a:r>
        </a:p>
      </dgm:t>
    </dgm:pt>
    <dgm:pt modelId="{E675B63B-3F1B-4D44-A1AD-65283B88AF09}" type="parTrans" cxnId="{FA2AB754-67CD-4145-8407-0B0733AA9694}">
      <dgm:prSet/>
      <dgm:spPr/>
      <dgm:t>
        <a:bodyPr/>
        <a:lstStyle/>
        <a:p>
          <a:endParaRPr lang="en-US" sz="2000"/>
        </a:p>
      </dgm:t>
    </dgm:pt>
    <dgm:pt modelId="{C85F7EFC-6570-4819-8CA4-AC04F7CF37A1}" type="sibTrans" cxnId="{FA2AB754-67CD-4145-8407-0B0733AA9694}">
      <dgm:prSet/>
      <dgm:spPr/>
      <dgm:t>
        <a:bodyPr/>
        <a:lstStyle/>
        <a:p>
          <a:endParaRPr lang="en-US" sz="2000"/>
        </a:p>
      </dgm:t>
    </dgm:pt>
    <dgm:pt modelId="{E26EEBA2-CD60-4A3C-A069-808A3139666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Ders kuralları, eğitimin etkin ve verimli geçmesini sağlamak için düzenlenmiştir.</a:t>
          </a:r>
        </a:p>
      </dgm:t>
    </dgm:pt>
    <dgm:pt modelId="{54E8CC76-2DAC-46CB-AC63-17DFBB532A4D}" type="parTrans" cxnId="{56E01442-5F13-4B49-B38D-4BB92656097F}">
      <dgm:prSet/>
      <dgm:spPr/>
      <dgm:t>
        <a:bodyPr/>
        <a:lstStyle/>
        <a:p>
          <a:endParaRPr lang="en-US" sz="2000"/>
        </a:p>
      </dgm:t>
    </dgm:pt>
    <dgm:pt modelId="{5EFFBB46-715B-44E4-86EF-507CFD0AD5E7}" type="sibTrans" cxnId="{56E01442-5F13-4B49-B38D-4BB92656097F}">
      <dgm:prSet/>
      <dgm:spPr/>
      <dgm:t>
        <a:bodyPr/>
        <a:lstStyle/>
        <a:p>
          <a:endParaRPr lang="en-US" sz="2000"/>
        </a:p>
      </dgm:t>
    </dgm:pt>
    <dgm:pt modelId="{26854E79-1492-4B17-8591-FDDB572302EC}" type="pres">
      <dgm:prSet presAssocID="{413D2CF7-7447-4C09-9C27-09BB320AE0D3}" presName="Root" presStyleCnt="0">
        <dgm:presLayoutVars>
          <dgm:dir/>
          <dgm:resizeHandles val="exact"/>
        </dgm:presLayoutVars>
      </dgm:prSet>
      <dgm:spPr/>
    </dgm:pt>
    <dgm:pt modelId="{E84A2729-1B5B-472C-BC3E-1340E358C93D}" type="pres">
      <dgm:prSet presAssocID="{581689A9-2A81-473C-9CF7-0C3C16B25E92}" presName="Composite" presStyleCnt="0"/>
      <dgm:spPr/>
    </dgm:pt>
    <dgm:pt modelId="{35ACD427-1678-435F-BC8E-E4EF58340BC9}" type="pres">
      <dgm:prSet presAssocID="{581689A9-2A81-473C-9CF7-0C3C16B25E92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53" b="4"/>
          <a:stretch/>
        </a:blipFill>
      </dgm:spPr>
      <dgm:extLst>
        <a:ext uri="{E40237B7-FDA0-4F09-8148-C483321AD2D9}">
          <dgm14:cNvPr xmlns:dgm14="http://schemas.microsoft.com/office/drawing/2010/diagram" id="0" name="" descr="Takvim tarihinde parmak çizimi"/>
        </a:ext>
      </dgm:extLst>
    </dgm:pt>
    <dgm:pt modelId="{828ADDEA-E960-4639-8425-18357A75C1DE}" type="pres">
      <dgm:prSet presAssocID="{581689A9-2A81-473C-9CF7-0C3C16B25E92}" presName="Subtitle" presStyleLbl="revTx" presStyleIdx="0" presStyleCnt="6">
        <dgm:presLayoutVars>
          <dgm:chMax val="0"/>
          <dgm:bulletEnabled/>
        </dgm:presLayoutVars>
      </dgm:prSet>
      <dgm:spPr/>
    </dgm:pt>
    <dgm:pt modelId="{1AFEAA6F-2F5D-436B-B006-ACFC0C52DA88}" type="pres">
      <dgm:prSet presAssocID="{581689A9-2A81-473C-9CF7-0C3C16B25E92}" presName="Description" presStyleLbl="revTx" presStyleIdx="1" presStyleCnt="6">
        <dgm:presLayoutVars>
          <dgm:bulletEnabled/>
        </dgm:presLayoutVars>
      </dgm:prSet>
      <dgm:spPr/>
    </dgm:pt>
    <dgm:pt modelId="{DA21D2EE-5948-4598-92E8-491EA1F62C5E}" type="pres">
      <dgm:prSet presAssocID="{EB9F168B-BF30-4C66-867D-017C3DF40F86}" presName="sibTrans" presStyleLbl="sibTrans2D1" presStyleIdx="0" presStyleCnt="0"/>
      <dgm:spPr/>
    </dgm:pt>
    <dgm:pt modelId="{B04D1076-BFD0-43C9-ABE9-4FA467561002}" type="pres">
      <dgm:prSet presAssocID="{B8A9E4DB-F40D-461F-96CE-BFF67A10B21E}" presName="Composite" presStyleCnt="0"/>
      <dgm:spPr/>
    </dgm:pt>
    <dgm:pt modelId="{4CC75DC9-DAEA-442E-9048-82EFE31498CB}" type="pres">
      <dgm:prSet presAssocID="{B8A9E4DB-F40D-461F-96CE-BFF67A10B21E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2" r="9050" b="3"/>
          <a:stretch/>
        </a:blipFill>
      </dgm:spPr>
      <dgm:extLst>
        <a:ext uri="{E40237B7-FDA0-4F09-8148-C483321AD2D9}">
          <dgm14:cNvPr xmlns:dgm14="http://schemas.microsoft.com/office/drawing/2010/diagram" id="0" name="" descr="Ofiste evrak üzerinde çalışan iş adamının yakın çekim fotoğrafı"/>
        </a:ext>
      </dgm:extLst>
    </dgm:pt>
    <dgm:pt modelId="{F8D1F3EE-11E3-40A0-A413-25FB05BE57AA}" type="pres">
      <dgm:prSet presAssocID="{B8A9E4DB-F40D-461F-96CE-BFF67A10B21E}" presName="Subtitle" presStyleLbl="revTx" presStyleIdx="2" presStyleCnt="6">
        <dgm:presLayoutVars>
          <dgm:chMax val="0"/>
          <dgm:bulletEnabled/>
        </dgm:presLayoutVars>
      </dgm:prSet>
      <dgm:spPr/>
    </dgm:pt>
    <dgm:pt modelId="{C6A91C7D-8DCA-4789-A554-A60F9B7F73D7}" type="pres">
      <dgm:prSet presAssocID="{B8A9E4DB-F40D-461F-96CE-BFF67A10B21E}" presName="Description" presStyleLbl="revTx" presStyleIdx="3" presStyleCnt="6">
        <dgm:presLayoutVars>
          <dgm:bulletEnabled/>
        </dgm:presLayoutVars>
      </dgm:prSet>
      <dgm:spPr/>
    </dgm:pt>
    <dgm:pt modelId="{731F60B5-E7E3-4BFD-A09E-D8C40A066F5B}" type="pres">
      <dgm:prSet presAssocID="{F730F481-D265-40B0-B4BA-86B0331EB6D3}" presName="sibTrans" presStyleLbl="sibTrans2D1" presStyleIdx="0" presStyleCnt="0"/>
      <dgm:spPr/>
    </dgm:pt>
    <dgm:pt modelId="{BB1150EF-8AFB-4FAE-B8D3-377DEA21E9BF}" type="pres">
      <dgm:prSet presAssocID="{F63B31DF-0351-4560-804A-7FC730CD3DBF}" presName="Composite" presStyleCnt="0"/>
      <dgm:spPr/>
    </dgm:pt>
    <dgm:pt modelId="{10DB6CA5-B44A-478E-9492-3803305BB92A}" type="pres">
      <dgm:prSet presAssocID="{F63B31DF-0351-4560-804A-7FC730CD3DBF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" r="27981" b="7"/>
          <a:stretch/>
        </a:blipFill>
      </dgm:spPr>
      <dgm:extLst>
        <a:ext uri="{E40237B7-FDA0-4F09-8148-C483321AD2D9}">
          <dgm14:cNvPr xmlns:dgm14="http://schemas.microsoft.com/office/drawing/2010/diagram" id="0" name="" descr="Bu, bir ilkokul sınıfının yatay renkli fotoğrafıdır. Öndeki kız başını kaldırıp öğretmene gözlerini deviriyor. Öğretmen, öğrencilere bir ölçüt gösteriyor, hiçbiri dikkat etmiyor gibi."/>
        </a:ext>
      </dgm:extLst>
    </dgm:pt>
    <dgm:pt modelId="{94456D65-7CF9-4EB9-8BED-A0558F717552}" type="pres">
      <dgm:prSet presAssocID="{F63B31DF-0351-4560-804A-7FC730CD3DBF}" presName="Subtitle" presStyleLbl="revTx" presStyleIdx="4" presStyleCnt="6">
        <dgm:presLayoutVars>
          <dgm:chMax val="0"/>
          <dgm:bulletEnabled/>
        </dgm:presLayoutVars>
      </dgm:prSet>
      <dgm:spPr/>
    </dgm:pt>
    <dgm:pt modelId="{792CFB11-A1C6-4A29-BB04-09916CC77DFC}" type="pres">
      <dgm:prSet presAssocID="{F63B31DF-0351-4560-804A-7FC730CD3DBF}" presName="Description" presStyleLbl="revTx" presStyleIdx="5" presStyleCnt="6">
        <dgm:presLayoutVars>
          <dgm:bulletEnabled/>
        </dgm:presLayoutVars>
      </dgm:prSet>
      <dgm:spPr/>
    </dgm:pt>
  </dgm:ptLst>
  <dgm:cxnLst>
    <dgm:cxn modelId="{3E785511-8867-4555-BBD9-029C81DFE30C}" type="presOf" srcId="{413D2CF7-7447-4C09-9C27-09BB320AE0D3}" destId="{26854E79-1492-4B17-8591-FDDB572302EC}" srcOrd="0" destOrd="0" presId="urn:microsoft.com/office/officeart/2024/3/layout/verticalVisualTextBlock1"/>
    <dgm:cxn modelId="{7A976C20-24A7-496C-BD64-B069568BB5D0}" type="presOf" srcId="{F730F481-D265-40B0-B4BA-86B0331EB6D3}" destId="{731F60B5-E7E3-4BFD-A09E-D8C40A066F5B}" srcOrd="0" destOrd="0" presId="urn:microsoft.com/office/officeart/2024/3/layout/verticalVisualTextBlock1"/>
    <dgm:cxn modelId="{90A13F29-BCA4-4BF5-A233-2C1435DBC153}" srcId="{413D2CF7-7447-4C09-9C27-09BB320AE0D3}" destId="{B8A9E4DB-F40D-461F-96CE-BFF67A10B21E}" srcOrd="1" destOrd="0" parTransId="{276363A8-2436-427F-9E75-9C4EB2BFAEC6}" sibTransId="{F730F481-D265-40B0-B4BA-86B0331EB6D3}"/>
    <dgm:cxn modelId="{9DBC9A3C-C11A-4BA3-AC64-2DD5E56CDDEE}" srcId="{413D2CF7-7447-4C09-9C27-09BB320AE0D3}" destId="{581689A9-2A81-473C-9CF7-0C3C16B25E92}" srcOrd="0" destOrd="0" parTransId="{6A47DC02-1F94-4448-ACE8-45E10D89224C}" sibTransId="{EB9F168B-BF30-4C66-867D-017C3DF40F86}"/>
    <dgm:cxn modelId="{56E01442-5F13-4B49-B38D-4BB92656097F}" srcId="{F63B31DF-0351-4560-804A-7FC730CD3DBF}" destId="{E26EEBA2-CD60-4A3C-A069-808A31396662}" srcOrd="0" destOrd="0" parTransId="{54E8CC76-2DAC-46CB-AC63-17DFBB532A4D}" sibTransId="{5EFFBB46-715B-44E4-86EF-507CFD0AD5E7}"/>
    <dgm:cxn modelId="{FA2AB754-67CD-4145-8407-0B0733AA9694}" srcId="{413D2CF7-7447-4C09-9C27-09BB320AE0D3}" destId="{F63B31DF-0351-4560-804A-7FC730CD3DBF}" srcOrd="2" destOrd="0" parTransId="{E675B63B-3F1B-4D44-A1AD-65283B88AF09}" sibTransId="{C85F7EFC-6570-4819-8CA4-AC04F7CF37A1}"/>
    <dgm:cxn modelId="{E6A9338B-D736-4D5E-A639-479597E0BDCE}" type="presOf" srcId="{3D4A904B-1A6C-496D-950A-C9AA116A0BFC}" destId="{1AFEAA6F-2F5D-436B-B006-ACFC0C52DA88}" srcOrd="0" destOrd="0" presId="urn:microsoft.com/office/officeart/2024/3/layout/verticalVisualTextBlock1"/>
    <dgm:cxn modelId="{C527FF8D-BCC3-4B3C-8836-A9713B8647B0}" type="presOf" srcId="{B8A9E4DB-F40D-461F-96CE-BFF67A10B21E}" destId="{F8D1F3EE-11E3-40A0-A413-25FB05BE57AA}" srcOrd="0" destOrd="0" presId="urn:microsoft.com/office/officeart/2024/3/layout/verticalVisualTextBlock1"/>
    <dgm:cxn modelId="{91412B9C-CC1E-48DE-B9C9-B1B05FFEB58D}" srcId="{581689A9-2A81-473C-9CF7-0C3C16B25E92}" destId="{3D4A904B-1A6C-496D-950A-C9AA116A0BFC}" srcOrd="0" destOrd="0" parTransId="{00CB44C5-8470-436F-ACDF-F98EB6BC735E}" sibTransId="{4F9514DC-5B4C-436F-AD32-0A76E0BEEC50}"/>
    <dgm:cxn modelId="{0A207BA4-5D75-48C9-A848-EC98278F6D44}" type="presOf" srcId="{581689A9-2A81-473C-9CF7-0C3C16B25E92}" destId="{828ADDEA-E960-4639-8425-18357A75C1DE}" srcOrd="0" destOrd="0" presId="urn:microsoft.com/office/officeart/2024/3/layout/verticalVisualTextBlock1"/>
    <dgm:cxn modelId="{8D78A6AA-901E-4017-A295-34731ABAB70C}" srcId="{B8A9E4DB-F40D-461F-96CE-BFF67A10B21E}" destId="{0A9BF3B3-1474-4778-9FC7-CBBBA854FDA8}" srcOrd="0" destOrd="0" parTransId="{4B1BEE64-0B1D-4CF7-A339-E06E7EF3CADD}" sibTransId="{0C9E7D0F-C3DF-4852-B359-6555DEA48FCA}"/>
    <dgm:cxn modelId="{BF7D8FB3-02EE-4BC7-AA4F-BB4675A6F8CB}" type="presOf" srcId="{0A9BF3B3-1474-4778-9FC7-CBBBA854FDA8}" destId="{C6A91C7D-8DCA-4789-A554-A60F9B7F73D7}" srcOrd="0" destOrd="0" presId="urn:microsoft.com/office/officeart/2024/3/layout/verticalVisualTextBlock1"/>
    <dgm:cxn modelId="{E54FEAC6-CF83-496F-ADE3-B92F5E44C931}" type="presOf" srcId="{EB9F168B-BF30-4C66-867D-017C3DF40F86}" destId="{DA21D2EE-5948-4598-92E8-491EA1F62C5E}" srcOrd="0" destOrd="0" presId="urn:microsoft.com/office/officeart/2024/3/layout/verticalVisualTextBlock1"/>
    <dgm:cxn modelId="{843FABCE-D5F6-4065-B3BA-A9F7181CA35C}" type="presOf" srcId="{E26EEBA2-CD60-4A3C-A069-808A31396662}" destId="{792CFB11-A1C6-4A29-BB04-09916CC77DFC}" srcOrd="0" destOrd="0" presId="urn:microsoft.com/office/officeart/2024/3/layout/verticalVisualTextBlock1"/>
    <dgm:cxn modelId="{11B396F1-17F4-498E-84F1-FA1A03EC7083}" type="presOf" srcId="{F63B31DF-0351-4560-804A-7FC730CD3DBF}" destId="{94456D65-7CF9-4EB9-8BED-A0558F717552}" srcOrd="0" destOrd="0" presId="urn:microsoft.com/office/officeart/2024/3/layout/verticalVisualTextBlock1"/>
    <dgm:cxn modelId="{593C73F9-6ED6-45AD-8D91-CB6D2145D73D}" type="presParOf" srcId="{26854E79-1492-4B17-8591-FDDB572302EC}" destId="{E84A2729-1B5B-472C-BC3E-1340E358C93D}" srcOrd="0" destOrd="0" presId="urn:microsoft.com/office/officeart/2024/3/layout/verticalVisualTextBlock1"/>
    <dgm:cxn modelId="{D38C8D03-809A-45D7-A797-EF2660F7657D}" type="presParOf" srcId="{E84A2729-1B5B-472C-BC3E-1340E358C93D}" destId="{35ACD427-1678-435F-BC8E-E4EF58340BC9}" srcOrd="0" destOrd="0" presId="urn:microsoft.com/office/officeart/2024/3/layout/verticalVisualTextBlock1"/>
    <dgm:cxn modelId="{2A88AD89-2FCF-4C2A-90B9-4C754908A88E}" type="presParOf" srcId="{E84A2729-1B5B-472C-BC3E-1340E358C93D}" destId="{828ADDEA-E960-4639-8425-18357A75C1DE}" srcOrd="1" destOrd="0" presId="urn:microsoft.com/office/officeart/2024/3/layout/verticalVisualTextBlock1"/>
    <dgm:cxn modelId="{3573E1A0-CD4B-4EF6-AEEC-43E9498A0156}" type="presParOf" srcId="{E84A2729-1B5B-472C-BC3E-1340E358C93D}" destId="{1AFEAA6F-2F5D-436B-B006-ACFC0C52DA88}" srcOrd="2" destOrd="0" presId="urn:microsoft.com/office/officeart/2024/3/layout/verticalVisualTextBlock1"/>
    <dgm:cxn modelId="{7C980D00-3AFC-4A8B-B44D-2029B617AC57}" type="presParOf" srcId="{26854E79-1492-4B17-8591-FDDB572302EC}" destId="{DA21D2EE-5948-4598-92E8-491EA1F62C5E}" srcOrd="1" destOrd="0" presId="urn:microsoft.com/office/officeart/2024/3/layout/verticalVisualTextBlock1"/>
    <dgm:cxn modelId="{DBF1D0C8-DCB6-4E66-BB18-DE11F9731178}" type="presParOf" srcId="{26854E79-1492-4B17-8591-FDDB572302EC}" destId="{B04D1076-BFD0-43C9-ABE9-4FA467561002}" srcOrd="2" destOrd="0" presId="urn:microsoft.com/office/officeart/2024/3/layout/verticalVisualTextBlock1"/>
    <dgm:cxn modelId="{0138C291-67BB-4AB9-8EF7-262A1E4BC0F2}" type="presParOf" srcId="{B04D1076-BFD0-43C9-ABE9-4FA467561002}" destId="{4CC75DC9-DAEA-442E-9048-82EFE31498CB}" srcOrd="0" destOrd="0" presId="urn:microsoft.com/office/officeart/2024/3/layout/verticalVisualTextBlock1"/>
    <dgm:cxn modelId="{9B06428B-7061-46DD-B41D-031AA0D47053}" type="presParOf" srcId="{B04D1076-BFD0-43C9-ABE9-4FA467561002}" destId="{F8D1F3EE-11E3-40A0-A413-25FB05BE57AA}" srcOrd="1" destOrd="0" presId="urn:microsoft.com/office/officeart/2024/3/layout/verticalVisualTextBlock1"/>
    <dgm:cxn modelId="{0AF1B8C8-BBFB-4F48-84BF-48765D167311}" type="presParOf" srcId="{B04D1076-BFD0-43C9-ABE9-4FA467561002}" destId="{C6A91C7D-8DCA-4789-A554-A60F9B7F73D7}" srcOrd="2" destOrd="0" presId="urn:microsoft.com/office/officeart/2024/3/layout/verticalVisualTextBlock1"/>
    <dgm:cxn modelId="{A053DBA6-EA6C-44C3-9F26-866C1B58309C}" type="presParOf" srcId="{26854E79-1492-4B17-8591-FDDB572302EC}" destId="{731F60B5-E7E3-4BFD-A09E-D8C40A066F5B}" srcOrd="3" destOrd="0" presId="urn:microsoft.com/office/officeart/2024/3/layout/verticalVisualTextBlock1"/>
    <dgm:cxn modelId="{13D814BE-445E-4E44-A28F-A72DBB539FEB}" type="presParOf" srcId="{26854E79-1492-4B17-8591-FDDB572302EC}" destId="{BB1150EF-8AFB-4FAE-B8D3-377DEA21E9BF}" srcOrd="4" destOrd="0" presId="urn:microsoft.com/office/officeart/2024/3/layout/verticalVisualTextBlock1"/>
    <dgm:cxn modelId="{A1D9AC83-0A94-4B89-99F5-0C21CD0E8A01}" type="presParOf" srcId="{BB1150EF-8AFB-4FAE-B8D3-377DEA21E9BF}" destId="{10DB6CA5-B44A-478E-9492-3803305BB92A}" srcOrd="0" destOrd="0" presId="urn:microsoft.com/office/officeart/2024/3/layout/verticalVisualTextBlock1"/>
    <dgm:cxn modelId="{706275B7-031F-4041-BB5C-76A78E0E9757}" type="presParOf" srcId="{BB1150EF-8AFB-4FAE-B8D3-377DEA21E9BF}" destId="{94456D65-7CF9-4EB9-8BED-A0558F717552}" srcOrd="1" destOrd="0" presId="urn:microsoft.com/office/officeart/2024/3/layout/verticalVisualTextBlock1"/>
    <dgm:cxn modelId="{0A683E2C-9736-4B78-B26C-F68F842D0678}" type="presParOf" srcId="{BB1150EF-8AFB-4FAE-B8D3-377DEA21E9BF}" destId="{792CFB11-A1C6-4A29-BB04-09916CC77DFC}" srcOrd="2" destOrd="0" presId="urn:microsoft.com/office/officeart/2024/3/layout/verticalVisualTextBlock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CD427-1678-435F-BC8E-E4EF58340BC9}">
      <dsp:nvSpPr>
        <dsp:cNvPr id="0" name=""/>
        <dsp:cNvSpPr/>
      </dsp:nvSpPr>
      <dsp:spPr>
        <a:xfrm>
          <a:off x="0" y="0"/>
          <a:ext cx="1552009" cy="15520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53" b="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8ADDEA-E960-4639-8425-18357A75C1DE}">
      <dsp:nvSpPr>
        <dsp:cNvPr id="0" name=""/>
        <dsp:cNvSpPr/>
      </dsp:nvSpPr>
      <dsp:spPr>
        <a:xfrm>
          <a:off x="1732009" y="0"/>
          <a:ext cx="9393022" cy="380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25400" bIns="254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Eğitim Süresi ve Dönemi</a:t>
          </a:r>
        </a:p>
      </dsp:txBody>
      <dsp:txXfrm>
        <a:off x="1732009" y="0"/>
        <a:ext cx="9393022" cy="380326"/>
      </dsp:txXfrm>
    </dsp:sp>
    <dsp:sp modelId="{1AFEAA6F-2F5D-436B-B006-ACFC0C52DA88}">
      <dsp:nvSpPr>
        <dsp:cNvPr id="0" name=""/>
        <dsp:cNvSpPr/>
      </dsp:nvSpPr>
      <dsp:spPr>
        <a:xfrm>
          <a:off x="1732009" y="380326"/>
          <a:ext cx="9393022" cy="1171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25400" bIns="254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İME, </a:t>
          </a:r>
          <a:r>
            <a:rPr lang="en-US" sz="2000" kern="1200" dirty="0" err="1"/>
            <a:t>belirli</a:t>
          </a:r>
          <a:r>
            <a:rPr lang="en-US" sz="2000" kern="1200" dirty="0"/>
            <a:t> </a:t>
          </a:r>
          <a:r>
            <a:rPr lang="en-US" sz="2000" kern="1200" dirty="0" err="1"/>
            <a:t>bir</a:t>
          </a:r>
          <a:r>
            <a:rPr lang="en-US" sz="2000" kern="1200" dirty="0"/>
            <a:t> </a:t>
          </a:r>
          <a:r>
            <a:rPr lang="en-US" sz="2000" kern="1200" dirty="0" err="1"/>
            <a:t>süre</a:t>
          </a:r>
          <a:r>
            <a:rPr lang="en-US" sz="2000" kern="1200" dirty="0"/>
            <a:t> </a:t>
          </a:r>
          <a:r>
            <a:rPr lang="en-US" sz="2000" kern="1200" dirty="0" err="1"/>
            <a:t>ve</a:t>
          </a:r>
          <a:r>
            <a:rPr lang="en-US" sz="2000" kern="1200" dirty="0"/>
            <a:t> </a:t>
          </a:r>
          <a:r>
            <a:rPr lang="en-US" sz="2000" kern="1200" dirty="0" err="1"/>
            <a:t>dönem</a:t>
          </a:r>
          <a:r>
            <a:rPr lang="en-US" sz="2000" kern="1200" dirty="0"/>
            <a:t> </a:t>
          </a:r>
          <a:r>
            <a:rPr lang="en-US" sz="2000" kern="1200" dirty="0" err="1"/>
            <a:t>içinde</a:t>
          </a:r>
          <a:r>
            <a:rPr lang="en-US" sz="2000" kern="1200" dirty="0"/>
            <a:t> </a:t>
          </a:r>
          <a:r>
            <a:rPr lang="en-US" sz="2000" kern="1200" dirty="0" err="1"/>
            <a:t>uygulanır</a:t>
          </a:r>
          <a:r>
            <a:rPr lang="en-US" sz="2000" kern="1200" dirty="0"/>
            <a:t>, </a:t>
          </a:r>
          <a:r>
            <a:rPr lang="en-US" sz="2000" kern="1200" dirty="0" err="1"/>
            <a:t>öğrencilerin</a:t>
          </a:r>
          <a:r>
            <a:rPr lang="en-US" sz="2000" kern="1200" dirty="0"/>
            <a:t> </a:t>
          </a:r>
          <a:r>
            <a:rPr lang="en-US" sz="2000" kern="1200" dirty="0" err="1"/>
            <a:t>düzenli</a:t>
          </a:r>
          <a:r>
            <a:rPr lang="en-US" sz="2000" kern="1200" dirty="0"/>
            <a:t> </a:t>
          </a:r>
          <a:r>
            <a:rPr lang="en-US" sz="2000" kern="1200" dirty="0" err="1"/>
            <a:t>eğitim</a:t>
          </a:r>
          <a:r>
            <a:rPr lang="en-US" sz="2000" kern="1200" dirty="0"/>
            <a:t> </a:t>
          </a:r>
          <a:r>
            <a:rPr lang="en-US" sz="2000" kern="1200" dirty="0" err="1"/>
            <a:t>almasını</a:t>
          </a:r>
          <a:r>
            <a:rPr lang="en-US" sz="2000" kern="1200" dirty="0"/>
            <a:t> </a:t>
          </a:r>
          <a:r>
            <a:rPr lang="en-US" sz="2000" kern="1200" dirty="0" err="1"/>
            <a:t>sağlar</a:t>
          </a:r>
          <a:r>
            <a:rPr lang="en-US" sz="2000" kern="1200" dirty="0"/>
            <a:t>.</a:t>
          </a:r>
          <a:r>
            <a:rPr lang="tr-TR" sz="2000" kern="1200" dirty="0"/>
            <a:t> Bahar dönemi ders başlangıcından itibaren 14 hafta, haftada 4 gün (</a:t>
          </a:r>
          <a:r>
            <a:rPr lang="tr-TR" sz="2000" kern="1200" dirty="0">
              <a:solidFill>
                <a:srgbClr val="FF0000"/>
              </a:solidFill>
            </a:rPr>
            <a:t>Pazartesi, Salı, Çarşamba, Perşembe) </a:t>
          </a:r>
          <a:r>
            <a:rPr lang="tr-TR" sz="2000" kern="1200" dirty="0"/>
            <a:t>ve günde 8 saat</a:t>
          </a:r>
          <a:endParaRPr lang="en-US" sz="2000" kern="1200" dirty="0"/>
        </a:p>
      </dsp:txBody>
      <dsp:txXfrm>
        <a:off x="1732009" y="380326"/>
        <a:ext cx="9393022" cy="1171682"/>
      </dsp:txXfrm>
    </dsp:sp>
    <dsp:sp modelId="{4CC75DC9-DAEA-442E-9048-82EFE31498CB}">
      <dsp:nvSpPr>
        <dsp:cNvPr id="0" name=""/>
        <dsp:cNvSpPr/>
      </dsp:nvSpPr>
      <dsp:spPr>
        <a:xfrm>
          <a:off x="0" y="1676170"/>
          <a:ext cx="1552009" cy="155200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2" r="9050" b="3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D1F3EE-11E3-40A0-A413-25FB05BE57AA}">
      <dsp:nvSpPr>
        <dsp:cNvPr id="0" name=""/>
        <dsp:cNvSpPr/>
      </dsp:nvSpPr>
      <dsp:spPr>
        <a:xfrm>
          <a:off x="1732009" y="1676170"/>
          <a:ext cx="9393022" cy="380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25400" bIns="254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Ders Planına Uygunluk</a:t>
          </a:r>
        </a:p>
      </dsp:txBody>
      <dsp:txXfrm>
        <a:off x="1732009" y="1676170"/>
        <a:ext cx="9393022" cy="380326"/>
      </dsp:txXfrm>
    </dsp:sp>
    <dsp:sp modelId="{C6A91C7D-8DCA-4789-A554-A60F9B7F73D7}">
      <dsp:nvSpPr>
        <dsp:cNvPr id="0" name=""/>
        <dsp:cNvSpPr/>
      </dsp:nvSpPr>
      <dsp:spPr>
        <a:xfrm>
          <a:off x="1732009" y="2056496"/>
          <a:ext cx="9393022" cy="1171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25400" bIns="254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Öğrenciler, belirlenen ders planına uygun olarak işletmede uygulamalı eğitim görürler.</a:t>
          </a:r>
        </a:p>
      </dsp:txBody>
      <dsp:txXfrm>
        <a:off x="1732009" y="2056496"/>
        <a:ext cx="9393022" cy="1171682"/>
      </dsp:txXfrm>
    </dsp:sp>
    <dsp:sp modelId="{10DB6CA5-B44A-478E-9492-3803305BB92A}">
      <dsp:nvSpPr>
        <dsp:cNvPr id="0" name=""/>
        <dsp:cNvSpPr/>
      </dsp:nvSpPr>
      <dsp:spPr>
        <a:xfrm>
          <a:off x="0" y="3352340"/>
          <a:ext cx="1552009" cy="15520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" r="27981" b="7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456D65-7CF9-4EB9-8BED-A0558F717552}">
      <dsp:nvSpPr>
        <dsp:cNvPr id="0" name=""/>
        <dsp:cNvSpPr/>
      </dsp:nvSpPr>
      <dsp:spPr>
        <a:xfrm>
          <a:off x="1732009" y="3352340"/>
          <a:ext cx="9393022" cy="380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25400" bIns="254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Ders Kurallarının Önemi</a:t>
          </a:r>
        </a:p>
      </dsp:txBody>
      <dsp:txXfrm>
        <a:off x="1732009" y="3352340"/>
        <a:ext cx="9393022" cy="380326"/>
      </dsp:txXfrm>
    </dsp:sp>
    <dsp:sp modelId="{792CFB11-A1C6-4A29-BB04-09916CC77DFC}">
      <dsp:nvSpPr>
        <dsp:cNvPr id="0" name=""/>
        <dsp:cNvSpPr/>
      </dsp:nvSpPr>
      <dsp:spPr>
        <a:xfrm>
          <a:off x="1732009" y="3732666"/>
          <a:ext cx="9393022" cy="1171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25400" bIns="254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Ders kuralları, eğitimin etkin ve verimli geçmesini sağlamak için düzenlenmiştir.</a:t>
          </a:r>
        </a:p>
      </dsp:txBody>
      <dsp:txXfrm>
        <a:off x="1732009" y="3732666"/>
        <a:ext cx="9393022" cy="1171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4/3/layout/verticalVisualTextBlock1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578CE-F823-4DBF-8920-B0188FE2A4B2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39458-5A94-438D-94D4-2817928B1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32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 </a:t>
            </a:r>
            <a:r>
              <a:rPr lang="en-US" dirty="0" err="1"/>
              <a:t>sunumda</a:t>
            </a:r>
            <a:r>
              <a:rPr lang="en-US" dirty="0"/>
              <a:t>, </a:t>
            </a:r>
            <a:r>
              <a:rPr lang="en-US" dirty="0" err="1"/>
              <a:t>İşletmede</a:t>
            </a:r>
            <a:r>
              <a:rPr lang="en-US" dirty="0"/>
              <a:t> </a:t>
            </a:r>
            <a:r>
              <a:rPr lang="en-US" dirty="0" err="1"/>
              <a:t>Mesleki</a:t>
            </a:r>
            <a:r>
              <a:rPr lang="en-US" dirty="0"/>
              <a:t> </a:t>
            </a:r>
            <a:r>
              <a:rPr lang="en-US" dirty="0" err="1"/>
              <a:t>Eğitim</a:t>
            </a:r>
            <a:r>
              <a:rPr lang="en-US" dirty="0"/>
              <a:t> (İME) </a:t>
            </a:r>
            <a:r>
              <a:rPr lang="en-US" dirty="0" err="1"/>
              <a:t>kavramı</a:t>
            </a:r>
            <a:r>
              <a:rPr lang="en-US" dirty="0"/>
              <a:t>, </a:t>
            </a:r>
            <a:r>
              <a:rPr lang="en-US" dirty="0" err="1"/>
              <a:t>önemi</a:t>
            </a:r>
            <a:r>
              <a:rPr lang="en-US" dirty="0"/>
              <a:t>, </a:t>
            </a:r>
            <a:r>
              <a:rPr lang="en-US" dirty="0" err="1"/>
              <a:t>uygulama</a:t>
            </a:r>
            <a:r>
              <a:rPr lang="en-US" dirty="0"/>
              <a:t> </a:t>
            </a:r>
            <a:r>
              <a:rPr lang="en-US" dirty="0" err="1"/>
              <a:t>süreci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esasları</a:t>
            </a:r>
            <a:r>
              <a:rPr lang="en-US" dirty="0"/>
              <a:t> </a:t>
            </a:r>
            <a:r>
              <a:rPr lang="en-US" dirty="0" err="1"/>
              <a:t>detaylı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alınacaktır</a:t>
            </a:r>
            <a:r>
              <a:rPr lang="en-US" dirty="0"/>
              <a:t>. </a:t>
            </a:r>
            <a:r>
              <a:rPr lang="en-US" dirty="0" err="1"/>
              <a:t>Katılımcılar</a:t>
            </a:r>
            <a:r>
              <a:rPr lang="en-US" dirty="0"/>
              <a:t>, </a:t>
            </a:r>
            <a:r>
              <a:rPr lang="en-US" dirty="0" err="1"/>
              <a:t>İME'nin</a:t>
            </a:r>
            <a:r>
              <a:rPr lang="en-US" dirty="0"/>
              <a:t> </a:t>
            </a:r>
            <a:r>
              <a:rPr lang="en-US" dirty="0" err="1"/>
              <a:t>temel</a:t>
            </a:r>
            <a:r>
              <a:rPr lang="en-US" dirty="0"/>
              <a:t> </a:t>
            </a:r>
            <a:r>
              <a:rPr lang="en-US" dirty="0" err="1"/>
              <a:t>kurallarını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öğrencilerin</a:t>
            </a:r>
            <a:r>
              <a:rPr lang="en-US" dirty="0"/>
              <a:t> </a:t>
            </a:r>
            <a:r>
              <a:rPr lang="en-US" dirty="0" err="1"/>
              <a:t>sorumluluklarını</a:t>
            </a:r>
            <a:r>
              <a:rPr lang="en-US" dirty="0"/>
              <a:t> </a:t>
            </a:r>
            <a:r>
              <a:rPr lang="en-US" dirty="0" err="1"/>
              <a:t>öğreneceklerdir</a:t>
            </a:r>
            <a:r>
              <a:rPr lang="en-US" dirty="0"/>
              <a:t>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397B7-BAEB-43B1-8FC8-57E56D8461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22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</a:t>
            </a:r>
            <a:r>
              <a:rPr lang="en-US" dirty="0" err="1"/>
              <a:t>Danışman</a:t>
            </a:r>
            <a:r>
              <a:rPr lang="en-US" dirty="0"/>
              <a:t> (</a:t>
            </a:r>
            <a:r>
              <a:rPr lang="en-US" dirty="0" err="1"/>
              <a:t>Öğretim</a:t>
            </a:r>
            <a:r>
              <a:rPr lang="en-US" dirty="0"/>
              <a:t> </a:t>
            </a:r>
            <a:r>
              <a:rPr lang="en-US" dirty="0" err="1"/>
              <a:t>Elemanı</a:t>
            </a:r>
            <a:r>
              <a:rPr lang="en-US" dirty="0"/>
              <a:t>), </a:t>
            </a:r>
            <a:r>
              <a:rPr lang="en-US" dirty="0" err="1"/>
              <a:t>rehberlik</a:t>
            </a:r>
            <a:r>
              <a:rPr lang="en-US" dirty="0"/>
              <a:t> </a:t>
            </a:r>
            <a:r>
              <a:rPr lang="en-US" dirty="0" err="1"/>
              <a:t>ederek</a:t>
            </a:r>
            <a:r>
              <a:rPr lang="en-US" dirty="0"/>
              <a:t> </a:t>
            </a:r>
            <a:r>
              <a:rPr lang="en-US" dirty="0" err="1"/>
              <a:t>öğrencileri</a:t>
            </a:r>
            <a:r>
              <a:rPr lang="en-US" dirty="0"/>
              <a:t> </a:t>
            </a:r>
            <a:r>
              <a:rPr lang="en-US" dirty="0" err="1"/>
              <a:t>izler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Danışman</a:t>
            </a:r>
            <a:r>
              <a:rPr lang="en-US" dirty="0"/>
              <a:t> </a:t>
            </a:r>
            <a:r>
              <a:rPr lang="en-US" dirty="0" err="1"/>
              <a:t>Değerlendirme</a:t>
            </a:r>
            <a:r>
              <a:rPr lang="en-US" dirty="0"/>
              <a:t> </a:t>
            </a:r>
            <a:r>
              <a:rPr lang="en-US" dirty="0" err="1"/>
              <a:t>Formu</a:t>
            </a:r>
            <a:r>
              <a:rPr lang="en-US" dirty="0"/>
              <a:t> (EK-3)'nu </a:t>
            </a:r>
            <a:r>
              <a:rPr lang="en-US" dirty="0" err="1"/>
              <a:t>hazırlar</a:t>
            </a:r>
            <a:r>
              <a:rPr lang="en-US" dirty="0"/>
              <a:t>. </a:t>
            </a:r>
            <a:r>
              <a:rPr lang="en-US" dirty="0" err="1"/>
              <a:t>Eğitici</a:t>
            </a:r>
            <a:r>
              <a:rPr lang="en-US" dirty="0"/>
              <a:t> </a:t>
            </a:r>
            <a:r>
              <a:rPr lang="en-US" dirty="0" err="1"/>
              <a:t>Personel</a:t>
            </a:r>
            <a:r>
              <a:rPr lang="en-US" dirty="0"/>
              <a:t> (</a:t>
            </a:r>
            <a:r>
              <a:rPr lang="en-US" dirty="0" err="1"/>
              <a:t>İşletme</a:t>
            </a:r>
            <a:r>
              <a:rPr lang="en-US" dirty="0"/>
              <a:t>), </a:t>
            </a:r>
            <a:r>
              <a:rPr lang="en-US" dirty="0" err="1"/>
              <a:t>işletmedeki</a:t>
            </a:r>
            <a:r>
              <a:rPr lang="en-US" dirty="0"/>
              <a:t> </a:t>
            </a:r>
            <a:r>
              <a:rPr lang="en-US" dirty="0" err="1"/>
              <a:t>eğitimi</a:t>
            </a:r>
            <a:r>
              <a:rPr lang="en-US" dirty="0"/>
              <a:t> </a:t>
            </a:r>
            <a:r>
              <a:rPr lang="en-US" dirty="0" err="1"/>
              <a:t>yönetir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Eğitici</a:t>
            </a:r>
            <a:r>
              <a:rPr lang="en-US" dirty="0"/>
              <a:t> </a:t>
            </a:r>
            <a:r>
              <a:rPr lang="en-US" dirty="0" err="1"/>
              <a:t>Personel</a:t>
            </a:r>
            <a:r>
              <a:rPr lang="en-US" dirty="0"/>
              <a:t> </a:t>
            </a:r>
            <a:r>
              <a:rPr lang="en-US" dirty="0" err="1"/>
              <a:t>Değerlendirme</a:t>
            </a:r>
            <a:r>
              <a:rPr lang="en-US" dirty="0"/>
              <a:t> </a:t>
            </a:r>
            <a:r>
              <a:rPr lang="en-US" dirty="0" err="1"/>
              <a:t>Formu</a:t>
            </a:r>
            <a:r>
              <a:rPr lang="en-US" dirty="0"/>
              <a:t> (EK-2)'nu </a:t>
            </a:r>
            <a:r>
              <a:rPr lang="en-US" dirty="0" err="1"/>
              <a:t>düzenler</a:t>
            </a:r>
            <a:r>
              <a:rPr lang="en-US" dirty="0"/>
              <a:t>. </a:t>
            </a:r>
            <a:r>
              <a:rPr lang="en-US" dirty="0" err="1"/>
              <a:t>Komisyon</a:t>
            </a:r>
            <a:r>
              <a:rPr lang="en-US" dirty="0"/>
              <a:t> (İMEK), </a:t>
            </a:r>
            <a:r>
              <a:rPr lang="en-US" dirty="0" err="1"/>
              <a:t>planlama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uygulama</a:t>
            </a:r>
            <a:r>
              <a:rPr lang="en-US" dirty="0"/>
              <a:t> </a:t>
            </a:r>
            <a:r>
              <a:rPr lang="en-US" dirty="0" err="1"/>
              <a:t>süreçlerini</a:t>
            </a:r>
            <a:r>
              <a:rPr lang="en-US" dirty="0"/>
              <a:t> organize </a:t>
            </a:r>
            <a:r>
              <a:rPr lang="en-US" dirty="0" err="1"/>
              <a:t>eder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39458-5A94-438D-94D4-2817928B1D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52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39458-5A94-438D-94D4-2817928B1D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1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İME, </a:t>
            </a:r>
            <a:r>
              <a:rPr lang="en-US" dirty="0" err="1"/>
              <a:t>öğrencilerin</a:t>
            </a:r>
            <a:r>
              <a:rPr lang="en-US" dirty="0"/>
              <a:t> </a:t>
            </a:r>
            <a:r>
              <a:rPr lang="en-US" dirty="0" err="1"/>
              <a:t>mesleki</a:t>
            </a:r>
            <a:r>
              <a:rPr lang="en-US" dirty="0"/>
              <a:t> 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becerilerini</a:t>
            </a:r>
            <a:r>
              <a:rPr lang="en-US" dirty="0"/>
              <a:t> </a:t>
            </a:r>
            <a:r>
              <a:rPr lang="en-US" dirty="0" err="1"/>
              <a:t>gerçek</a:t>
            </a:r>
            <a:r>
              <a:rPr lang="en-US" dirty="0"/>
              <a:t> </a:t>
            </a:r>
            <a:r>
              <a:rPr lang="en-US" dirty="0" err="1"/>
              <a:t>iş</a:t>
            </a:r>
            <a:r>
              <a:rPr lang="en-US" dirty="0"/>
              <a:t> </a:t>
            </a:r>
            <a:r>
              <a:rPr lang="en-US" dirty="0" err="1"/>
              <a:t>ortamında</a:t>
            </a:r>
            <a:r>
              <a:rPr lang="en-US" dirty="0"/>
              <a:t> </a:t>
            </a:r>
            <a:r>
              <a:rPr lang="en-US" dirty="0" err="1"/>
              <a:t>geliştirmelerini</a:t>
            </a:r>
            <a:r>
              <a:rPr lang="en-US" dirty="0"/>
              <a:t> </a:t>
            </a:r>
            <a:r>
              <a:rPr lang="en-US" dirty="0" err="1"/>
              <a:t>sağlayan</a:t>
            </a:r>
            <a:r>
              <a:rPr lang="en-US" dirty="0"/>
              <a:t> </a:t>
            </a:r>
            <a:r>
              <a:rPr lang="en-US" dirty="0" err="1"/>
              <a:t>uygulamalı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modelidir</a:t>
            </a:r>
            <a:r>
              <a:rPr lang="en-US" dirty="0"/>
              <a:t>. Bu </a:t>
            </a:r>
            <a:r>
              <a:rPr lang="en-US" dirty="0" err="1"/>
              <a:t>eğitim</a:t>
            </a:r>
            <a:r>
              <a:rPr lang="en-US" dirty="0"/>
              <a:t>, </a:t>
            </a:r>
            <a:r>
              <a:rPr lang="en-US" dirty="0" err="1"/>
              <a:t>öğrencilerin</a:t>
            </a:r>
            <a:r>
              <a:rPr lang="en-US" dirty="0"/>
              <a:t> </a:t>
            </a:r>
            <a:r>
              <a:rPr lang="en-US" dirty="0" err="1"/>
              <a:t>iş</a:t>
            </a:r>
            <a:r>
              <a:rPr lang="en-US" dirty="0"/>
              <a:t> </a:t>
            </a:r>
            <a:r>
              <a:rPr lang="en-US" dirty="0" err="1"/>
              <a:t>hayatına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iyi </a:t>
            </a:r>
            <a:r>
              <a:rPr lang="en-US" dirty="0" err="1"/>
              <a:t>hazırlanmalarını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mesleki</a:t>
            </a:r>
            <a:r>
              <a:rPr lang="en-US" dirty="0"/>
              <a:t> </a:t>
            </a:r>
            <a:r>
              <a:rPr lang="en-US" dirty="0" err="1"/>
              <a:t>deneyim</a:t>
            </a:r>
            <a:r>
              <a:rPr lang="en-US" dirty="0"/>
              <a:t> </a:t>
            </a:r>
            <a:r>
              <a:rPr lang="en-US" dirty="0" err="1"/>
              <a:t>kazanmalarını</a:t>
            </a:r>
            <a:r>
              <a:rPr lang="en-US" dirty="0"/>
              <a:t> </a:t>
            </a:r>
            <a:r>
              <a:rPr lang="en-US" dirty="0" err="1"/>
              <a:t>amaçlar</a:t>
            </a:r>
            <a:r>
              <a:rPr lang="en-US" dirty="0"/>
              <a:t>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397B7-BAEB-43B1-8FC8-57E56D8461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51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İME </a:t>
            </a:r>
            <a:r>
              <a:rPr lang="en-US" dirty="0" err="1"/>
              <a:t>genellikle</a:t>
            </a:r>
            <a:r>
              <a:rPr lang="en-US" dirty="0"/>
              <a:t> </a:t>
            </a:r>
            <a:r>
              <a:rPr lang="en-US" dirty="0" err="1"/>
              <a:t>belirli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süre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dönem</a:t>
            </a:r>
            <a:r>
              <a:rPr lang="en-US" dirty="0"/>
              <a:t> </a:t>
            </a:r>
            <a:r>
              <a:rPr lang="en-US" dirty="0" err="1"/>
              <a:t>içerisinde</a:t>
            </a:r>
            <a:r>
              <a:rPr lang="en-US" dirty="0"/>
              <a:t> </a:t>
            </a:r>
            <a:r>
              <a:rPr lang="en-US" dirty="0" err="1"/>
              <a:t>uygulanır</a:t>
            </a:r>
            <a:r>
              <a:rPr lang="en-US" dirty="0"/>
              <a:t>. Bu </a:t>
            </a:r>
            <a:r>
              <a:rPr lang="en-US" dirty="0" err="1"/>
              <a:t>sürede</a:t>
            </a:r>
            <a:r>
              <a:rPr lang="en-US" dirty="0"/>
              <a:t> </a:t>
            </a:r>
            <a:r>
              <a:rPr lang="en-US" dirty="0" err="1"/>
              <a:t>öğrenciler</a:t>
            </a:r>
            <a:r>
              <a:rPr lang="en-US" dirty="0"/>
              <a:t>, </a:t>
            </a:r>
            <a:r>
              <a:rPr lang="en-US" dirty="0" err="1"/>
              <a:t>belirlenen</a:t>
            </a:r>
            <a:r>
              <a:rPr lang="en-US" dirty="0"/>
              <a:t> </a:t>
            </a:r>
            <a:r>
              <a:rPr lang="en-US" dirty="0" err="1"/>
              <a:t>ders</a:t>
            </a:r>
            <a:r>
              <a:rPr lang="en-US" dirty="0"/>
              <a:t> </a:t>
            </a:r>
            <a:r>
              <a:rPr lang="en-US" dirty="0" err="1"/>
              <a:t>planına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işletmede</a:t>
            </a:r>
            <a:r>
              <a:rPr lang="en-US" dirty="0"/>
              <a:t> </a:t>
            </a: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görürler</a:t>
            </a:r>
            <a:r>
              <a:rPr lang="en-US" dirty="0"/>
              <a:t>. Ders </a:t>
            </a:r>
            <a:r>
              <a:rPr lang="en-US" dirty="0" err="1"/>
              <a:t>kuralları</a:t>
            </a:r>
            <a:r>
              <a:rPr lang="en-US" dirty="0"/>
              <a:t>, </a:t>
            </a:r>
            <a:r>
              <a:rPr lang="en-US" dirty="0" err="1"/>
              <a:t>eğitimin</a:t>
            </a:r>
            <a:r>
              <a:rPr lang="en-US" dirty="0"/>
              <a:t> </a:t>
            </a:r>
            <a:r>
              <a:rPr lang="en-US" dirty="0" err="1"/>
              <a:t>etkin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verimli</a:t>
            </a:r>
            <a:r>
              <a:rPr lang="en-US" dirty="0"/>
              <a:t> </a:t>
            </a:r>
            <a:r>
              <a:rPr lang="en-US" dirty="0" err="1"/>
              <a:t>olmasını</a:t>
            </a:r>
            <a:r>
              <a:rPr lang="en-US" dirty="0"/>
              <a:t> </a:t>
            </a:r>
            <a:r>
              <a:rPr lang="en-US" dirty="0" err="1"/>
              <a:t>sağlamak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düzenlenmiştir</a:t>
            </a:r>
            <a:r>
              <a:rPr lang="en-US" dirty="0"/>
              <a:t>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397B7-BAEB-43B1-8FC8-57E56D8461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26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İME </a:t>
            </a:r>
            <a:r>
              <a:rPr lang="en-US" dirty="0" err="1"/>
              <a:t>süresince</a:t>
            </a:r>
            <a:r>
              <a:rPr lang="en-US" dirty="0"/>
              <a:t> </a:t>
            </a:r>
            <a:r>
              <a:rPr lang="en-US" dirty="0" err="1"/>
              <a:t>öğrencilerin</a:t>
            </a:r>
            <a:r>
              <a:rPr lang="en-US" dirty="0"/>
              <a:t> </a:t>
            </a:r>
            <a:r>
              <a:rPr lang="en-US" dirty="0" err="1"/>
              <a:t>düzenli</a:t>
            </a:r>
            <a:r>
              <a:rPr lang="en-US" dirty="0"/>
              <a:t> </a:t>
            </a:r>
            <a:r>
              <a:rPr lang="en-US" dirty="0" err="1"/>
              <a:t>devam</a:t>
            </a:r>
            <a:r>
              <a:rPr lang="en-US" dirty="0"/>
              <a:t> </a:t>
            </a:r>
            <a:r>
              <a:rPr lang="en-US" dirty="0" err="1"/>
              <a:t>etmeleri</a:t>
            </a:r>
            <a:r>
              <a:rPr lang="en-US" dirty="0"/>
              <a:t> </a:t>
            </a:r>
            <a:r>
              <a:rPr lang="en-US" dirty="0" err="1"/>
              <a:t>zorunludur</a:t>
            </a:r>
            <a:r>
              <a:rPr lang="en-US" dirty="0"/>
              <a:t>. </a:t>
            </a:r>
            <a:r>
              <a:rPr lang="en-US" dirty="0" err="1"/>
              <a:t>Çalışma</a:t>
            </a:r>
            <a:r>
              <a:rPr lang="en-US" dirty="0"/>
              <a:t> </a:t>
            </a:r>
            <a:r>
              <a:rPr lang="en-US" dirty="0" err="1"/>
              <a:t>saatleri</a:t>
            </a:r>
            <a:r>
              <a:rPr lang="en-US" dirty="0"/>
              <a:t> </a:t>
            </a:r>
            <a:r>
              <a:rPr lang="en-US" dirty="0" err="1"/>
              <a:t>mevzuat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işletme</a:t>
            </a:r>
            <a:r>
              <a:rPr lang="en-US" dirty="0"/>
              <a:t> </a:t>
            </a:r>
            <a:r>
              <a:rPr lang="en-US" dirty="0" err="1"/>
              <a:t>kurallarına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belirlenir</a:t>
            </a:r>
            <a:r>
              <a:rPr lang="en-US" dirty="0"/>
              <a:t>. </a:t>
            </a:r>
            <a:r>
              <a:rPr lang="en-US" dirty="0" err="1"/>
              <a:t>Ayrıca</a:t>
            </a:r>
            <a:r>
              <a:rPr lang="en-US" dirty="0"/>
              <a:t>, </a:t>
            </a:r>
            <a:r>
              <a:rPr lang="en-US" dirty="0" err="1"/>
              <a:t>izinler</a:t>
            </a:r>
            <a:r>
              <a:rPr lang="en-US" dirty="0"/>
              <a:t> </a:t>
            </a:r>
            <a:r>
              <a:rPr lang="en-US" dirty="0" err="1"/>
              <a:t>önceden</a:t>
            </a:r>
            <a:r>
              <a:rPr lang="en-US" dirty="0"/>
              <a:t> </a:t>
            </a:r>
            <a:r>
              <a:rPr lang="en-US" dirty="0" err="1"/>
              <a:t>planlanmalı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mercilere</a:t>
            </a:r>
            <a:r>
              <a:rPr lang="en-US" dirty="0"/>
              <a:t> </a:t>
            </a:r>
            <a:r>
              <a:rPr lang="en-US" dirty="0" err="1"/>
              <a:t>bildirilmelidir</a:t>
            </a:r>
            <a:r>
              <a:rPr lang="en-US" dirty="0"/>
              <a:t>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397B7-BAEB-43B1-8FC8-57E56D8461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87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İME'ye</a:t>
            </a:r>
            <a:r>
              <a:rPr lang="en-US" dirty="0"/>
              <a:t> </a:t>
            </a:r>
            <a:r>
              <a:rPr lang="en-US" dirty="0" err="1"/>
              <a:t>başlamadan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öğrencilerin</a:t>
            </a:r>
            <a:r>
              <a:rPr lang="en-US" dirty="0"/>
              <a:t> </a:t>
            </a:r>
            <a:r>
              <a:rPr lang="en-US" dirty="0" err="1"/>
              <a:t>başvuru</a:t>
            </a:r>
            <a:r>
              <a:rPr lang="en-US" dirty="0"/>
              <a:t> </a:t>
            </a:r>
            <a:r>
              <a:rPr lang="en-US" dirty="0" err="1"/>
              <a:t>sürecini</a:t>
            </a:r>
            <a:r>
              <a:rPr lang="en-US" dirty="0"/>
              <a:t> </a:t>
            </a:r>
            <a:r>
              <a:rPr lang="en-US" dirty="0" err="1"/>
              <a:t>tamamlaması</a:t>
            </a:r>
            <a:r>
              <a:rPr lang="en-US" dirty="0"/>
              <a:t> </a:t>
            </a:r>
            <a:r>
              <a:rPr lang="en-US" dirty="0" err="1"/>
              <a:t>gerekir</a:t>
            </a:r>
            <a:r>
              <a:rPr lang="en-US" dirty="0"/>
              <a:t>. Bu </a:t>
            </a:r>
            <a:r>
              <a:rPr lang="en-US" dirty="0" err="1"/>
              <a:t>süreçte</a:t>
            </a:r>
            <a:r>
              <a:rPr lang="en-US" dirty="0"/>
              <a:t> </a:t>
            </a:r>
            <a:r>
              <a:rPr lang="en-US" dirty="0" err="1"/>
              <a:t>belgelerin</a:t>
            </a:r>
            <a:r>
              <a:rPr lang="en-US" dirty="0"/>
              <a:t> </a:t>
            </a:r>
            <a:r>
              <a:rPr lang="en-US" dirty="0" err="1"/>
              <a:t>hazırlanması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işletme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koordinasyon</a:t>
            </a:r>
            <a:r>
              <a:rPr lang="en-US" dirty="0"/>
              <a:t> </a:t>
            </a:r>
            <a:r>
              <a:rPr lang="en-US" dirty="0" err="1"/>
              <a:t>sağlanması</a:t>
            </a:r>
            <a:r>
              <a:rPr lang="en-US" dirty="0"/>
              <a:t> </a:t>
            </a:r>
            <a:r>
              <a:rPr lang="en-US" dirty="0" err="1"/>
              <a:t>önemlidir</a:t>
            </a:r>
            <a:r>
              <a:rPr lang="en-US" dirty="0"/>
              <a:t>. </a:t>
            </a:r>
            <a:r>
              <a:rPr lang="en-US" dirty="0" err="1"/>
              <a:t>Öğrenciler</a:t>
            </a:r>
            <a:r>
              <a:rPr lang="en-US" dirty="0"/>
              <a:t>, </a:t>
            </a: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süresince</a:t>
            </a:r>
            <a:r>
              <a:rPr lang="en-US" dirty="0"/>
              <a:t> </a:t>
            </a:r>
            <a:r>
              <a:rPr lang="en-US" dirty="0" err="1"/>
              <a:t>disiplinli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sorumluluk</a:t>
            </a:r>
            <a:r>
              <a:rPr lang="en-US" dirty="0"/>
              <a:t> </a:t>
            </a:r>
            <a:r>
              <a:rPr lang="en-US" dirty="0" err="1"/>
              <a:t>sahibi</a:t>
            </a:r>
            <a:r>
              <a:rPr lang="en-US" dirty="0"/>
              <a:t> </a:t>
            </a:r>
            <a:r>
              <a:rPr lang="en-US" dirty="0" err="1"/>
              <a:t>olmakla</a:t>
            </a:r>
            <a:r>
              <a:rPr lang="en-US" dirty="0"/>
              <a:t> </a:t>
            </a:r>
            <a:r>
              <a:rPr lang="en-US" dirty="0" err="1"/>
              <a:t>yükümlüdür</a:t>
            </a:r>
            <a:r>
              <a:rPr lang="en-US" dirty="0"/>
              <a:t>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397B7-BAEB-43B1-8FC8-57E56D8461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32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39458-5A94-438D-94D4-2817928B1D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20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İME </a:t>
            </a:r>
            <a:r>
              <a:rPr lang="en-US" dirty="0" err="1"/>
              <a:t>yapan</a:t>
            </a:r>
            <a:r>
              <a:rPr lang="en-US" dirty="0"/>
              <a:t> </a:t>
            </a:r>
            <a:r>
              <a:rPr lang="en-US" dirty="0" err="1"/>
              <a:t>öğrenciler</a:t>
            </a:r>
            <a:r>
              <a:rPr lang="en-US" dirty="0"/>
              <a:t>, </a:t>
            </a:r>
            <a:r>
              <a:rPr lang="en-US" dirty="0" err="1"/>
              <a:t>Seçmeli</a:t>
            </a:r>
            <a:r>
              <a:rPr lang="en-US" dirty="0"/>
              <a:t> Ders </a:t>
            </a:r>
            <a:r>
              <a:rPr lang="en-US" dirty="0" err="1"/>
              <a:t>Paketi</a:t>
            </a:r>
            <a:r>
              <a:rPr lang="en-US" dirty="0"/>
              <a:t> III </a:t>
            </a:r>
            <a:r>
              <a:rPr lang="en-US" dirty="0" err="1"/>
              <a:t>ve</a:t>
            </a:r>
            <a:r>
              <a:rPr lang="en-US" dirty="0"/>
              <a:t> IV </a:t>
            </a:r>
            <a:r>
              <a:rPr lang="en-US" dirty="0" err="1"/>
              <a:t>ile</a:t>
            </a:r>
            <a:r>
              <a:rPr lang="en-US" dirty="0"/>
              <a:t> Genel </a:t>
            </a:r>
            <a:r>
              <a:rPr lang="en-US" dirty="0" err="1"/>
              <a:t>Seçmeli</a:t>
            </a:r>
            <a:r>
              <a:rPr lang="en-US" dirty="0"/>
              <a:t> </a:t>
            </a:r>
            <a:r>
              <a:rPr lang="en-US" dirty="0" err="1"/>
              <a:t>Dersler'den</a:t>
            </a:r>
            <a:r>
              <a:rPr lang="en-US" dirty="0"/>
              <a:t> </a:t>
            </a:r>
            <a:r>
              <a:rPr lang="en-US" dirty="0" err="1"/>
              <a:t>birer</a:t>
            </a:r>
            <a:r>
              <a:rPr lang="en-US" dirty="0"/>
              <a:t> </a:t>
            </a:r>
            <a:r>
              <a:rPr lang="en-US" dirty="0" err="1"/>
              <a:t>ders</a:t>
            </a:r>
            <a:r>
              <a:rPr lang="en-US" dirty="0"/>
              <a:t> </a:t>
            </a:r>
            <a:r>
              <a:rPr lang="en-US" dirty="0" err="1"/>
              <a:t>seçmelidir</a:t>
            </a:r>
            <a:r>
              <a:rPr lang="en-US" dirty="0"/>
              <a:t>. Bu </a:t>
            </a:r>
            <a:r>
              <a:rPr lang="en-US" dirty="0" err="1"/>
              <a:t>derslere</a:t>
            </a:r>
            <a:r>
              <a:rPr lang="en-US" dirty="0"/>
              <a:t> Cuma </a:t>
            </a:r>
            <a:r>
              <a:rPr lang="en-US" dirty="0" err="1"/>
              <a:t>günleri</a:t>
            </a:r>
            <a:r>
              <a:rPr lang="en-US" dirty="0"/>
              <a:t> </a:t>
            </a:r>
            <a:r>
              <a:rPr lang="en-US" dirty="0" err="1"/>
              <a:t>uzaktan</a:t>
            </a:r>
            <a:r>
              <a:rPr lang="en-US" dirty="0"/>
              <a:t> </a:t>
            </a:r>
            <a:r>
              <a:rPr lang="en-US" dirty="0" err="1"/>
              <a:t>katılım</a:t>
            </a:r>
            <a:r>
              <a:rPr lang="en-US" dirty="0"/>
              <a:t> </a:t>
            </a:r>
            <a:r>
              <a:rPr lang="en-US" dirty="0" err="1"/>
              <a:t>gereklidir</a:t>
            </a:r>
            <a:r>
              <a:rPr lang="en-US" dirty="0"/>
              <a:t>. Ara </a:t>
            </a:r>
            <a:r>
              <a:rPr lang="en-US" dirty="0" err="1"/>
              <a:t>sınav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ilk 7 </a:t>
            </a:r>
            <a:r>
              <a:rPr lang="en-US" dirty="0" err="1"/>
              <a:t>haftayı</a:t>
            </a:r>
            <a:r>
              <a:rPr lang="en-US" dirty="0"/>
              <a:t> </a:t>
            </a:r>
            <a:r>
              <a:rPr lang="en-US" dirty="0" err="1"/>
              <a:t>kapsayan</a:t>
            </a:r>
            <a:r>
              <a:rPr lang="en-US" dirty="0"/>
              <a:t> </a:t>
            </a:r>
            <a:r>
              <a:rPr lang="en-US" dirty="0" err="1"/>
              <a:t>Haftalık</a:t>
            </a:r>
            <a:r>
              <a:rPr lang="en-US" dirty="0"/>
              <a:t> </a:t>
            </a:r>
            <a:r>
              <a:rPr lang="en-US" dirty="0" err="1"/>
              <a:t>Uygulama</a:t>
            </a:r>
            <a:r>
              <a:rPr lang="en-US" dirty="0"/>
              <a:t> </a:t>
            </a:r>
            <a:r>
              <a:rPr lang="en-US" dirty="0" err="1"/>
              <a:t>Raporu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Eğitici</a:t>
            </a:r>
            <a:r>
              <a:rPr lang="en-US" dirty="0"/>
              <a:t> </a:t>
            </a:r>
            <a:r>
              <a:rPr lang="en-US" dirty="0" err="1"/>
              <a:t>Personel</a:t>
            </a:r>
            <a:r>
              <a:rPr lang="en-US" dirty="0"/>
              <a:t> </a:t>
            </a:r>
            <a:r>
              <a:rPr lang="en-US" dirty="0" err="1"/>
              <a:t>Değerlendirme</a:t>
            </a:r>
            <a:r>
              <a:rPr lang="en-US" dirty="0"/>
              <a:t> </a:t>
            </a:r>
            <a:r>
              <a:rPr lang="en-US" dirty="0" err="1"/>
              <a:t>Formu</a:t>
            </a:r>
            <a:r>
              <a:rPr lang="en-US" dirty="0"/>
              <a:t>, </a:t>
            </a:r>
            <a:r>
              <a:rPr lang="en-US" dirty="0" err="1"/>
              <a:t>vize</a:t>
            </a:r>
            <a:r>
              <a:rPr lang="en-US" dirty="0"/>
              <a:t> </a:t>
            </a:r>
            <a:r>
              <a:rPr lang="en-US" dirty="0" err="1"/>
              <a:t>sonrası</a:t>
            </a:r>
            <a:r>
              <a:rPr lang="en-US" dirty="0"/>
              <a:t> </a:t>
            </a:r>
            <a:r>
              <a:rPr lang="en-US" dirty="0" err="1"/>
              <a:t>olmamak</a:t>
            </a:r>
            <a:r>
              <a:rPr lang="en-US" dirty="0"/>
              <a:t> </a:t>
            </a:r>
            <a:r>
              <a:rPr lang="en-US" dirty="0" err="1"/>
              <a:t>kaydıyla</a:t>
            </a:r>
            <a:r>
              <a:rPr lang="en-US" dirty="0"/>
              <a:t> </a:t>
            </a:r>
            <a:r>
              <a:rPr lang="en-US" dirty="0" err="1"/>
              <a:t>posta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teslim</a:t>
            </a:r>
            <a:r>
              <a:rPr lang="en-US" dirty="0"/>
              <a:t> </a:t>
            </a:r>
            <a:r>
              <a:rPr lang="en-US" dirty="0" err="1"/>
              <a:t>edilmelidir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39458-5A94-438D-94D4-2817928B1D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60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 14 </a:t>
            </a:r>
            <a:r>
              <a:rPr lang="en-US" dirty="0" err="1"/>
              <a:t>haftayı</a:t>
            </a:r>
            <a:r>
              <a:rPr lang="en-US" dirty="0"/>
              <a:t> </a:t>
            </a:r>
            <a:r>
              <a:rPr lang="en-US" dirty="0" err="1"/>
              <a:t>kapsayan</a:t>
            </a:r>
            <a:r>
              <a:rPr lang="en-US" dirty="0"/>
              <a:t> </a:t>
            </a:r>
            <a:r>
              <a:rPr lang="en-US" dirty="0" err="1"/>
              <a:t>Haftalık</a:t>
            </a:r>
            <a:r>
              <a:rPr lang="en-US" dirty="0"/>
              <a:t> </a:t>
            </a:r>
            <a:r>
              <a:rPr lang="en-US" dirty="0" err="1"/>
              <a:t>Uygulama</a:t>
            </a:r>
            <a:r>
              <a:rPr lang="en-US" dirty="0"/>
              <a:t> </a:t>
            </a:r>
            <a:r>
              <a:rPr lang="en-US" dirty="0" err="1"/>
              <a:t>Raporu</a:t>
            </a:r>
            <a:r>
              <a:rPr lang="en-US" dirty="0"/>
              <a:t> (EK-1), 2) </a:t>
            </a:r>
            <a:r>
              <a:rPr lang="en-US" dirty="0" err="1"/>
              <a:t>Eğitici</a:t>
            </a:r>
            <a:r>
              <a:rPr lang="en-US" dirty="0"/>
              <a:t> </a:t>
            </a:r>
            <a:r>
              <a:rPr lang="en-US" dirty="0" err="1"/>
              <a:t>Personel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doldurulan</a:t>
            </a:r>
            <a:r>
              <a:rPr lang="en-US" dirty="0"/>
              <a:t> </a:t>
            </a:r>
            <a:r>
              <a:rPr lang="en-US" dirty="0" err="1"/>
              <a:t>Değerlendirme</a:t>
            </a:r>
            <a:r>
              <a:rPr lang="en-US" dirty="0"/>
              <a:t> </a:t>
            </a:r>
            <a:r>
              <a:rPr lang="en-US" dirty="0" err="1"/>
              <a:t>Formu</a:t>
            </a:r>
            <a:r>
              <a:rPr lang="en-US" dirty="0"/>
              <a:t> (EK-2), 3) Devam </a:t>
            </a:r>
            <a:r>
              <a:rPr lang="en-US" dirty="0" err="1"/>
              <a:t>Takip</a:t>
            </a:r>
            <a:r>
              <a:rPr lang="en-US" dirty="0"/>
              <a:t> </a:t>
            </a:r>
            <a:r>
              <a:rPr lang="en-US" dirty="0" err="1"/>
              <a:t>Çizelgesi</a:t>
            </a:r>
            <a:r>
              <a:rPr lang="en-US" dirty="0"/>
              <a:t> (EK-4) </a:t>
            </a:r>
            <a:r>
              <a:rPr lang="en-US" dirty="0" err="1"/>
              <a:t>şeklindedir</a:t>
            </a:r>
            <a:r>
              <a:rPr lang="en-US" dirty="0"/>
              <a:t>. </a:t>
            </a:r>
            <a:r>
              <a:rPr lang="en-US" dirty="0" err="1"/>
              <a:t>Belgeler</a:t>
            </a:r>
            <a:r>
              <a:rPr lang="en-US" dirty="0"/>
              <a:t>, </a:t>
            </a:r>
            <a:r>
              <a:rPr lang="en-US" dirty="0" err="1"/>
              <a:t>dönem</a:t>
            </a:r>
            <a:r>
              <a:rPr lang="en-US" dirty="0"/>
              <a:t> </a:t>
            </a:r>
            <a:r>
              <a:rPr lang="en-US" dirty="0" err="1"/>
              <a:t>bitiminden</a:t>
            </a:r>
            <a:r>
              <a:rPr lang="en-US" dirty="0"/>
              <a:t> </a:t>
            </a:r>
            <a:r>
              <a:rPr lang="en-US" dirty="0" err="1"/>
              <a:t>itibaren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geç</a:t>
            </a:r>
            <a:r>
              <a:rPr lang="en-US" dirty="0"/>
              <a:t> 5 </a:t>
            </a:r>
            <a:r>
              <a:rPr lang="en-US" dirty="0" err="1"/>
              <a:t>iş</a:t>
            </a:r>
            <a:r>
              <a:rPr lang="en-US" dirty="0"/>
              <a:t> </a:t>
            </a:r>
            <a:r>
              <a:rPr lang="en-US" dirty="0" err="1"/>
              <a:t>günü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ciltli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klasör</a:t>
            </a:r>
            <a:r>
              <a:rPr lang="en-US" dirty="0"/>
              <a:t> </a:t>
            </a:r>
            <a:r>
              <a:rPr lang="en-US" dirty="0" err="1"/>
              <a:t>halinde</a:t>
            </a:r>
            <a:r>
              <a:rPr lang="en-US" dirty="0"/>
              <a:t> </a:t>
            </a:r>
            <a:r>
              <a:rPr lang="en-US" dirty="0" err="1"/>
              <a:t>eğitici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danışmana</a:t>
            </a:r>
            <a:r>
              <a:rPr lang="en-US" dirty="0"/>
              <a:t> </a:t>
            </a:r>
            <a:r>
              <a:rPr lang="en-US" dirty="0" err="1"/>
              <a:t>teslim</a:t>
            </a:r>
            <a:r>
              <a:rPr lang="en-US" dirty="0"/>
              <a:t> </a:t>
            </a:r>
            <a:r>
              <a:rPr lang="en-US" dirty="0" err="1"/>
              <a:t>edilmelidir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39458-5A94-438D-94D4-2817928B1D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15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belgeler</a:t>
            </a:r>
            <a:r>
              <a:rPr lang="en-US" dirty="0"/>
              <a:t> (EK-1, 2, 3, 4) </a:t>
            </a:r>
            <a:r>
              <a:rPr lang="en-US" dirty="0" err="1"/>
              <a:t>eksiksiz</a:t>
            </a:r>
            <a:r>
              <a:rPr lang="en-US" dirty="0"/>
              <a:t>, </a:t>
            </a:r>
            <a:r>
              <a:rPr lang="en-US" dirty="0" err="1"/>
              <a:t>imzalı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gerekli</a:t>
            </a:r>
            <a:r>
              <a:rPr lang="en-US" dirty="0"/>
              <a:t> </a:t>
            </a:r>
            <a:r>
              <a:rPr lang="en-US" dirty="0" err="1"/>
              <a:t>eklerle</a:t>
            </a:r>
            <a:r>
              <a:rPr lang="en-US" dirty="0"/>
              <a:t> </a:t>
            </a:r>
            <a:r>
              <a:rPr lang="en-US" dirty="0" err="1"/>
              <a:t>teslim</a:t>
            </a:r>
            <a:r>
              <a:rPr lang="en-US" dirty="0"/>
              <a:t> </a:t>
            </a:r>
            <a:r>
              <a:rPr lang="en-US" dirty="0" err="1"/>
              <a:t>edilmelidir</a:t>
            </a:r>
            <a:r>
              <a:rPr lang="en-US" dirty="0"/>
              <a:t>. </a:t>
            </a:r>
            <a:r>
              <a:rPr lang="en-US" dirty="0" err="1"/>
              <a:t>Raporların</a:t>
            </a:r>
            <a:r>
              <a:rPr lang="en-US" dirty="0"/>
              <a:t> </a:t>
            </a:r>
            <a:r>
              <a:rPr lang="en-US" dirty="0" err="1"/>
              <a:t>eksik</a:t>
            </a:r>
            <a:r>
              <a:rPr lang="en-US" dirty="0"/>
              <a:t>, </a:t>
            </a:r>
            <a:r>
              <a:rPr lang="en-US" dirty="0" err="1"/>
              <a:t>geç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kılavuza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olmaması</a:t>
            </a:r>
            <a:r>
              <a:rPr lang="en-US" dirty="0"/>
              <a:t> </a:t>
            </a:r>
            <a:r>
              <a:rPr lang="en-US" dirty="0" err="1"/>
              <a:t>durumunda</a:t>
            </a:r>
            <a:r>
              <a:rPr lang="en-US" dirty="0"/>
              <a:t> </a:t>
            </a:r>
            <a:r>
              <a:rPr lang="en-US" dirty="0" err="1"/>
              <a:t>değerlendirme</a:t>
            </a:r>
            <a:r>
              <a:rPr lang="en-US" dirty="0"/>
              <a:t> </a:t>
            </a:r>
            <a:r>
              <a:rPr lang="en-US" dirty="0" err="1"/>
              <a:t>yapılmaz</a:t>
            </a:r>
            <a:r>
              <a:rPr lang="en-US" dirty="0"/>
              <a:t>; </a:t>
            </a:r>
            <a:r>
              <a:rPr lang="en-US" dirty="0" err="1"/>
              <a:t>öğrenci</a:t>
            </a:r>
            <a:r>
              <a:rPr lang="en-US" dirty="0"/>
              <a:t> </a:t>
            </a:r>
            <a:r>
              <a:rPr lang="en-US" dirty="0" err="1"/>
              <a:t>başarısız</a:t>
            </a:r>
            <a:r>
              <a:rPr lang="en-US" dirty="0"/>
              <a:t> </a:t>
            </a:r>
            <a:r>
              <a:rPr lang="en-US" dirty="0" err="1"/>
              <a:t>sayılır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posta</a:t>
            </a:r>
            <a:r>
              <a:rPr lang="en-US" dirty="0"/>
              <a:t> </a:t>
            </a:r>
            <a:r>
              <a:rPr lang="en-US" dirty="0" err="1"/>
              <a:t>gecikmesinden</a:t>
            </a:r>
            <a:r>
              <a:rPr lang="en-US" dirty="0"/>
              <a:t> </a:t>
            </a:r>
            <a:r>
              <a:rPr lang="en-US" dirty="0" err="1"/>
              <a:t>öğrenci</a:t>
            </a:r>
            <a:r>
              <a:rPr lang="en-US" dirty="0"/>
              <a:t> </a:t>
            </a:r>
            <a:r>
              <a:rPr lang="en-US" dirty="0" err="1"/>
              <a:t>sorumludur</a:t>
            </a:r>
            <a:r>
              <a:rPr lang="en-US" dirty="0"/>
              <a:t>. </a:t>
            </a:r>
            <a:r>
              <a:rPr lang="en-US" dirty="0" err="1"/>
              <a:t>Notlar</a:t>
            </a:r>
            <a:r>
              <a:rPr lang="en-US" dirty="0"/>
              <a:t>, </a:t>
            </a:r>
            <a:r>
              <a:rPr lang="en-US" dirty="0" err="1"/>
              <a:t>danışman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dönem</a:t>
            </a:r>
            <a:r>
              <a:rPr lang="en-US" dirty="0"/>
              <a:t> </a:t>
            </a:r>
            <a:r>
              <a:rPr lang="en-US" dirty="0" err="1"/>
              <a:t>raporları</a:t>
            </a:r>
            <a:r>
              <a:rPr lang="en-US" dirty="0"/>
              <a:t> </a:t>
            </a:r>
            <a:r>
              <a:rPr lang="en-US" dirty="0" err="1"/>
              <a:t>dikkate</a:t>
            </a:r>
            <a:r>
              <a:rPr lang="en-US" dirty="0"/>
              <a:t> </a:t>
            </a:r>
            <a:r>
              <a:rPr lang="en-US" dirty="0" err="1"/>
              <a:t>alınarak</a:t>
            </a:r>
            <a:r>
              <a:rPr lang="en-US" dirty="0"/>
              <a:t> </a:t>
            </a:r>
            <a:r>
              <a:rPr lang="en-US" dirty="0" err="1"/>
              <a:t>belirlenir</a:t>
            </a:r>
            <a:r>
              <a:rPr lang="en-US" dirty="0"/>
              <a:t>, </a:t>
            </a:r>
            <a:r>
              <a:rPr lang="en-US" dirty="0" err="1"/>
              <a:t>bütünleme</a:t>
            </a:r>
            <a:r>
              <a:rPr lang="en-US" dirty="0"/>
              <a:t> </a:t>
            </a:r>
            <a:r>
              <a:rPr lang="en-US" dirty="0" err="1"/>
              <a:t>hakkı</a:t>
            </a:r>
            <a:r>
              <a:rPr lang="en-US" dirty="0"/>
              <a:t> </a:t>
            </a:r>
            <a:r>
              <a:rPr lang="en-US" dirty="0" err="1"/>
              <a:t>yoktur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39458-5A94-438D-94D4-2817928B1D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63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172" y="3425399"/>
            <a:ext cx="7685140" cy="2621154"/>
          </a:xfrm>
        </p:spPr>
        <p:txBody>
          <a:bodyPr anchor="b">
            <a:noAutofit/>
          </a:bodyPr>
          <a:lstStyle>
            <a:lvl1pPr algn="l">
              <a:defRPr sz="7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172" y="415057"/>
            <a:ext cx="7685139" cy="141409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4EF954-66B1-4168-AF40-97F3DAF43FC4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C450F2-3BB4-4AE4-8A35-A9D7AEA4C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721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1006" y="998230"/>
            <a:ext cx="3951469" cy="1947672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D60ACDC-1760-F721-E270-0D2FC4872D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002464" cy="6399152"/>
          </a:xfrm>
          <a:custGeom>
            <a:avLst/>
            <a:gdLst>
              <a:gd name="connsiteX0" fmla="*/ 0 w 7002464"/>
              <a:gd name="connsiteY0" fmla="*/ 0 h 6399152"/>
              <a:gd name="connsiteX1" fmla="*/ 7002464 w 7002464"/>
              <a:gd name="connsiteY1" fmla="*/ 0 h 6399152"/>
              <a:gd name="connsiteX2" fmla="*/ 7002464 w 7002464"/>
              <a:gd name="connsiteY2" fmla="*/ 5797156 h 6399152"/>
              <a:gd name="connsiteX3" fmla="*/ 6400468 w 7002464"/>
              <a:gd name="connsiteY3" fmla="*/ 6399152 h 6399152"/>
              <a:gd name="connsiteX4" fmla="*/ 0 w 7002464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2464" h="6399152">
                <a:moveTo>
                  <a:pt x="0" y="0"/>
                </a:moveTo>
                <a:lnTo>
                  <a:pt x="7002464" y="0"/>
                </a:lnTo>
                <a:lnTo>
                  <a:pt x="7002464" y="5797156"/>
                </a:lnTo>
                <a:cubicBezTo>
                  <a:pt x="7002464" y="6129629"/>
                  <a:pt x="6732941" y="6399152"/>
                  <a:pt x="6400468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91007" y="3099815"/>
            <a:ext cx="3951469" cy="3084599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571500" indent="-342900">
              <a:buFont typeface="+mj-lt"/>
              <a:buAutoNum type="alphaLcPeriod"/>
              <a:defRPr sz="1600"/>
            </a:lvl2pPr>
            <a:lvl3pPr marL="800100" indent="-342900">
              <a:buFont typeface="+mj-lt"/>
              <a:buAutoNum type="romanLcPeriod"/>
              <a:defRPr sz="1400"/>
            </a:lvl3pPr>
            <a:lvl4pPr marL="914400" indent="-228600">
              <a:buFont typeface="+mj-lt"/>
              <a:buAutoNum type="arabicParenR"/>
              <a:defRPr sz="1200"/>
            </a:lvl4pPr>
            <a:lvl5pPr marL="1143000" indent="-228600">
              <a:buFont typeface="+mj-lt"/>
              <a:buAutoNum type="alphaLcParenR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747D10D-DAA6-49BD-BCDC-42DE71F72A89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18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478024"/>
            <a:ext cx="4325112" cy="245479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478024"/>
            <a:ext cx="4325112" cy="245479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Click to edit Master text styles</a:t>
            </a:r>
          </a:p>
          <a:p>
            <a:pPr marL="4572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Second level</a:t>
            </a:r>
          </a:p>
          <a:p>
            <a:pPr marL="6858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Third level</a:t>
            </a:r>
          </a:p>
          <a:p>
            <a:pPr marL="9144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Fourth level</a:t>
            </a:r>
          </a:p>
          <a:p>
            <a:pPr marL="11430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C55D-C47D-42B9-AD20-3E2CCE08596C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61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039112"/>
            <a:ext cx="3813048" cy="353872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2039112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44AD-1FB0-4882-B380-D102D5E41B49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65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00200"/>
            <a:ext cx="4142232" cy="46360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1600200"/>
            <a:ext cx="5788152" cy="46360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D0E9-BB2A-40F4-9FCA-339953EA9BCB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595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640079"/>
            <a:ext cx="4032505" cy="3621024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640715"/>
            <a:ext cx="5968098" cy="5719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CE86-7B4C-43EC-801D-4B957536C306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194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3493008" cy="3621024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696" y="640080"/>
            <a:ext cx="7159752" cy="57241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3FCD9-BE24-4676-9D2E-63D9ED82EDA2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34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-1325880"/>
            <a:ext cx="10515600" cy="132588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" y="329450"/>
            <a:ext cx="11924209" cy="6199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290A-121B-47D5-B4CD-63E70D76A5D5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069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7" y="2276856"/>
            <a:ext cx="4480560" cy="4041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E823DF8-AABE-3B17-254E-81CD7CA2B5B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37594" y="0"/>
            <a:ext cx="6454406" cy="6399152"/>
          </a:xfrm>
          <a:custGeom>
            <a:avLst/>
            <a:gdLst>
              <a:gd name="connsiteX0" fmla="*/ 0 w 6454406"/>
              <a:gd name="connsiteY0" fmla="*/ 0 h 6399152"/>
              <a:gd name="connsiteX1" fmla="*/ 6454406 w 6454406"/>
              <a:gd name="connsiteY1" fmla="*/ 0 h 6399152"/>
              <a:gd name="connsiteX2" fmla="*/ 6454406 w 6454406"/>
              <a:gd name="connsiteY2" fmla="*/ 6399152 h 6399152"/>
              <a:gd name="connsiteX3" fmla="*/ 601995 w 6454406"/>
              <a:gd name="connsiteY3" fmla="*/ 6399152 h 6399152"/>
              <a:gd name="connsiteX4" fmla="*/ 0 w 6454406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406" h="6399152">
                <a:moveTo>
                  <a:pt x="0" y="0"/>
                </a:moveTo>
                <a:lnTo>
                  <a:pt x="6454406" y="0"/>
                </a:lnTo>
                <a:lnTo>
                  <a:pt x="6454406" y="6399152"/>
                </a:lnTo>
                <a:lnTo>
                  <a:pt x="601995" y="6399152"/>
                </a:lnTo>
                <a:cubicBezTo>
                  <a:pt x="269522" y="6399152"/>
                  <a:pt x="0" y="6129629"/>
                  <a:pt x="0" y="5797156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58D8-7EDF-40A6-A98C-8CBDF59A319E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80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601755"/>
            <a:ext cx="4389120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6F26914B-7405-10AB-A859-8165D7B1A9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6591300" cy="6410303"/>
          </a:xfrm>
          <a:custGeom>
            <a:avLst/>
            <a:gdLst>
              <a:gd name="connsiteX0" fmla="*/ 0 w 6591300"/>
              <a:gd name="connsiteY0" fmla="*/ 0 h 6410303"/>
              <a:gd name="connsiteX1" fmla="*/ 6591300 w 6591300"/>
              <a:gd name="connsiteY1" fmla="*/ 0 h 6410303"/>
              <a:gd name="connsiteX2" fmla="*/ 6591300 w 6591300"/>
              <a:gd name="connsiteY2" fmla="*/ 5807073 h 6410303"/>
              <a:gd name="connsiteX3" fmla="*/ 5988070 w 6591300"/>
              <a:gd name="connsiteY3" fmla="*/ 6410303 h 6410303"/>
              <a:gd name="connsiteX4" fmla="*/ 0 w 6591300"/>
              <a:gd name="connsiteY4" fmla="*/ 6410303 h 641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6410303">
                <a:moveTo>
                  <a:pt x="0" y="0"/>
                </a:moveTo>
                <a:lnTo>
                  <a:pt x="6591300" y="0"/>
                </a:lnTo>
                <a:lnTo>
                  <a:pt x="6591300" y="5807073"/>
                </a:lnTo>
                <a:cubicBezTo>
                  <a:pt x="6591300" y="6140228"/>
                  <a:pt x="6321225" y="6410303"/>
                  <a:pt x="5988070" y="6410303"/>
                </a:cubicBezTo>
                <a:lnTo>
                  <a:pt x="0" y="6410303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2276856"/>
            <a:ext cx="4389120" cy="4041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16DF7C3E-B5DF-4043-B2F9-CD94B277B81B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104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3401568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8FA1BA0-D099-705F-F85E-3FBC782F76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02843" y="2"/>
            <a:ext cx="7689157" cy="6399151"/>
          </a:xfrm>
          <a:custGeom>
            <a:avLst/>
            <a:gdLst>
              <a:gd name="connsiteX0" fmla="*/ 0 w 7689157"/>
              <a:gd name="connsiteY0" fmla="*/ 0 h 6399151"/>
              <a:gd name="connsiteX1" fmla="*/ 7689157 w 7689157"/>
              <a:gd name="connsiteY1" fmla="*/ 0 h 6399151"/>
              <a:gd name="connsiteX2" fmla="*/ 7689157 w 7689157"/>
              <a:gd name="connsiteY2" fmla="*/ 6399151 h 6399151"/>
              <a:gd name="connsiteX3" fmla="*/ 601997 w 7689157"/>
              <a:gd name="connsiteY3" fmla="*/ 6399151 h 6399151"/>
              <a:gd name="connsiteX4" fmla="*/ 0 w 7689157"/>
              <a:gd name="connsiteY4" fmla="*/ 5797155 h 639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9157" h="6399151">
                <a:moveTo>
                  <a:pt x="0" y="0"/>
                </a:moveTo>
                <a:lnTo>
                  <a:pt x="7689157" y="0"/>
                </a:lnTo>
                <a:lnTo>
                  <a:pt x="7689157" y="6399151"/>
                </a:lnTo>
                <a:lnTo>
                  <a:pt x="601997" y="6399151"/>
                </a:lnTo>
                <a:cubicBezTo>
                  <a:pt x="269523" y="6399151"/>
                  <a:pt x="0" y="6129628"/>
                  <a:pt x="0" y="5797155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4F04B89-F088-43E2-8F95-5A2E5E9F612E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15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72" y="553616"/>
            <a:ext cx="7914087" cy="4008859"/>
          </a:xfrm>
        </p:spPr>
        <p:txBody>
          <a:bodyPr anchor="t">
            <a:normAutofit/>
          </a:bodyPr>
          <a:lstStyle>
            <a:lvl1pPr>
              <a:defRPr sz="60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172" y="5088156"/>
            <a:ext cx="7914087" cy="1166648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172" y="6490524"/>
            <a:ext cx="2841959" cy="336141"/>
          </a:xfrm>
        </p:spPr>
        <p:txBody>
          <a:bodyPr/>
          <a:lstStyle/>
          <a:p>
            <a:fld id="{26233410-150A-4A72-BF63-6D3ACBC30148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3370" y="6490524"/>
            <a:ext cx="2662834" cy="336141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108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0" y="603504"/>
            <a:ext cx="3401568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44EE1A0-D83B-FE6C-4495-F55C5070D5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734300" cy="6399152"/>
          </a:xfrm>
          <a:custGeom>
            <a:avLst/>
            <a:gdLst>
              <a:gd name="connsiteX0" fmla="*/ 0 w 7734300"/>
              <a:gd name="connsiteY0" fmla="*/ 0 h 6399152"/>
              <a:gd name="connsiteX1" fmla="*/ 7734300 w 7734300"/>
              <a:gd name="connsiteY1" fmla="*/ 0 h 6399152"/>
              <a:gd name="connsiteX2" fmla="*/ 7734300 w 7734300"/>
              <a:gd name="connsiteY2" fmla="*/ 5797156 h 6399152"/>
              <a:gd name="connsiteX3" fmla="*/ 7132304 w 7734300"/>
              <a:gd name="connsiteY3" fmla="*/ 6399152 h 6399152"/>
              <a:gd name="connsiteX4" fmla="*/ 0 w 7734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99152">
                <a:moveTo>
                  <a:pt x="0" y="0"/>
                </a:moveTo>
                <a:lnTo>
                  <a:pt x="7734300" y="0"/>
                </a:lnTo>
                <a:lnTo>
                  <a:pt x="7734300" y="5797156"/>
                </a:lnTo>
                <a:cubicBezTo>
                  <a:pt x="7734300" y="6129629"/>
                  <a:pt x="7464777" y="6399152"/>
                  <a:pt x="7132304" y="6399152"/>
                </a:cubicBezTo>
                <a:lnTo>
                  <a:pt x="0" y="6399152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A0FCFF8D-E3E3-4D6C-85D1-1D24204FD961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258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200"/>
            </a:lvl4pPr>
            <a:lvl5pPr marL="10858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696DEB7-ADC8-3E90-7A63-F11D6535D0E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750040" cy="3806246"/>
          </a:xfrm>
          <a:custGeom>
            <a:avLst/>
            <a:gdLst>
              <a:gd name="connsiteX0" fmla="*/ 0 w 11733150"/>
              <a:gd name="connsiteY0" fmla="*/ 0 h 3806246"/>
              <a:gd name="connsiteX1" fmla="*/ 11733150 w 11733150"/>
              <a:gd name="connsiteY1" fmla="*/ 0 h 3806246"/>
              <a:gd name="connsiteX2" fmla="*/ 11733150 w 11733150"/>
              <a:gd name="connsiteY2" fmla="*/ 3204250 h 3806246"/>
              <a:gd name="connsiteX3" fmla="*/ 11131154 w 11733150"/>
              <a:gd name="connsiteY3" fmla="*/ 3806246 h 3806246"/>
              <a:gd name="connsiteX4" fmla="*/ 0 w 11733150"/>
              <a:gd name="connsiteY4" fmla="*/ 3806246 h 380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150" h="3806246">
                <a:moveTo>
                  <a:pt x="0" y="0"/>
                </a:moveTo>
                <a:lnTo>
                  <a:pt x="11733150" y="0"/>
                </a:lnTo>
                <a:lnTo>
                  <a:pt x="11733150" y="3204250"/>
                </a:lnTo>
                <a:cubicBezTo>
                  <a:pt x="11733150" y="3536723"/>
                  <a:pt x="11463627" y="3806246"/>
                  <a:pt x="11131154" y="3806246"/>
                </a:cubicBezTo>
                <a:lnTo>
                  <a:pt x="0" y="3806246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AD81-0F74-4052-9D15-1FCBE10FF531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479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200"/>
            </a:lvl4pPr>
            <a:lvl5pPr marL="10858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0558516-7088-BB33-D6DC-15ED4C60CB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1960" y="3067414"/>
            <a:ext cx="11750040" cy="3790586"/>
          </a:xfrm>
          <a:custGeom>
            <a:avLst/>
            <a:gdLst>
              <a:gd name="connsiteX0" fmla="*/ 603695 w 11750040"/>
              <a:gd name="connsiteY0" fmla="*/ 0 h 3790586"/>
              <a:gd name="connsiteX1" fmla="*/ 11750040 w 11750040"/>
              <a:gd name="connsiteY1" fmla="*/ 0 h 3790586"/>
              <a:gd name="connsiteX2" fmla="*/ 11750040 w 11750040"/>
              <a:gd name="connsiteY2" fmla="*/ 3790586 h 3790586"/>
              <a:gd name="connsiteX3" fmla="*/ 0 w 11750040"/>
              <a:gd name="connsiteY3" fmla="*/ 3790586 h 3790586"/>
              <a:gd name="connsiteX4" fmla="*/ 0 w 11750040"/>
              <a:gd name="connsiteY4" fmla="*/ 603695 h 3790586"/>
              <a:gd name="connsiteX5" fmla="*/ 603695 w 11750040"/>
              <a:gd name="connsiteY5" fmla="*/ 0 h 379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0040" h="3790586">
                <a:moveTo>
                  <a:pt x="603695" y="0"/>
                </a:moveTo>
                <a:lnTo>
                  <a:pt x="11750040" y="0"/>
                </a:lnTo>
                <a:lnTo>
                  <a:pt x="11750040" y="3790586"/>
                </a:lnTo>
                <a:lnTo>
                  <a:pt x="0" y="3790586"/>
                </a:lnTo>
                <a:lnTo>
                  <a:pt x="0" y="603695"/>
                </a:lnTo>
                <a:cubicBezTo>
                  <a:pt x="0" y="270283"/>
                  <a:pt x="270283" y="0"/>
                  <a:pt x="603695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40460"/>
            <a:ext cx="3494314" cy="338328"/>
          </a:xfrm>
        </p:spPr>
        <p:txBody>
          <a:bodyPr/>
          <a:lstStyle/>
          <a:p>
            <a:fld id="{58567813-D47B-4BA9-A366-45E7794B6608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40460"/>
            <a:ext cx="2805405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40460"/>
            <a:ext cx="429207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762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1078992"/>
            <a:ext cx="3273552" cy="194767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073E866-A871-62F7-1E54-F2A44278F8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734300" cy="6399152"/>
          </a:xfrm>
          <a:custGeom>
            <a:avLst/>
            <a:gdLst>
              <a:gd name="connsiteX0" fmla="*/ 0 w 7734300"/>
              <a:gd name="connsiteY0" fmla="*/ 0 h 6399152"/>
              <a:gd name="connsiteX1" fmla="*/ 7734300 w 7734300"/>
              <a:gd name="connsiteY1" fmla="*/ 0 h 6399152"/>
              <a:gd name="connsiteX2" fmla="*/ 7734300 w 7734300"/>
              <a:gd name="connsiteY2" fmla="*/ 5797156 h 6399152"/>
              <a:gd name="connsiteX3" fmla="*/ 7132304 w 7734300"/>
              <a:gd name="connsiteY3" fmla="*/ 6399152 h 6399152"/>
              <a:gd name="connsiteX4" fmla="*/ 0 w 7734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99152">
                <a:moveTo>
                  <a:pt x="0" y="0"/>
                </a:moveTo>
                <a:lnTo>
                  <a:pt x="7734300" y="0"/>
                </a:lnTo>
                <a:lnTo>
                  <a:pt x="7734300" y="5797156"/>
                </a:lnTo>
                <a:cubicBezTo>
                  <a:pt x="7734300" y="6129629"/>
                  <a:pt x="7464777" y="6399152"/>
                  <a:pt x="7132304" y="6399152"/>
                </a:cubicBezTo>
                <a:lnTo>
                  <a:pt x="0" y="6399152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3099816"/>
            <a:ext cx="3273552" cy="2953512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  <a:lvl2pPr marL="514350" indent="-285750">
              <a:buFont typeface="Arial" panose="020B0604020202020204" pitchFamily="34" charset="0"/>
              <a:buChar char="•"/>
              <a:defRPr sz="1400"/>
            </a:lvl2pPr>
            <a:lvl3pPr marL="628650" indent="-171450">
              <a:buFont typeface="Arial" panose="020B0604020202020204" pitchFamily="34" charset="0"/>
              <a:buChar char="•"/>
              <a:defRPr sz="1200"/>
            </a:lvl3pPr>
            <a:lvl4pPr marL="857250" indent="-171450">
              <a:buFont typeface="Arial" panose="020B0604020202020204" pitchFamily="34" charset="0"/>
              <a:buChar char="•"/>
              <a:defRPr sz="1100"/>
            </a:lvl4pPr>
            <a:lvl5pPr marL="1085850" indent="-171450">
              <a:buFont typeface="Arial" panose="020B0604020202020204" pitchFamily="34" charset="0"/>
              <a:buChar char="•"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D3C75A4F-7395-44C0-9A76-83F0F6EA512A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021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111854"/>
            <a:ext cx="3945468" cy="138988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84372" y="5111854"/>
            <a:ext cx="6168356" cy="1389888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28600" indent="0">
              <a:buFont typeface="Arial" panose="020B0604020202020204" pitchFamily="34" charset="0"/>
              <a:buNone/>
              <a:defRPr sz="1200"/>
            </a:lvl2pPr>
            <a:lvl3pPr marL="457200" indent="0">
              <a:buFont typeface="Arial" panose="020B0604020202020204" pitchFamily="34" charset="0"/>
              <a:buNone/>
              <a:defRPr sz="1100"/>
            </a:lvl3pPr>
            <a:lvl4pPr marL="685800" indent="0">
              <a:buFont typeface="Arial" panose="020B0604020202020204" pitchFamily="34" charset="0"/>
              <a:buNone/>
              <a:defRPr sz="1050"/>
            </a:lvl4pPr>
            <a:lvl5pPr marL="914400" indent="0"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15B30A2-D0D1-DED2-1133-A673CEA16A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750040" cy="4724868"/>
          </a:xfrm>
          <a:custGeom>
            <a:avLst/>
            <a:gdLst>
              <a:gd name="connsiteX0" fmla="*/ 0 w 11750040"/>
              <a:gd name="connsiteY0" fmla="*/ 0 h 4724868"/>
              <a:gd name="connsiteX1" fmla="*/ 11750040 w 11750040"/>
              <a:gd name="connsiteY1" fmla="*/ 0 h 4724868"/>
              <a:gd name="connsiteX2" fmla="*/ 11750040 w 11750040"/>
              <a:gd name="connsiteY2" fmla="*/ 4122872 h 4724868"/>
              <a:gd name="connsiteX3" fmla="*/ 11148044 w 11750040"/>
              <a:gd name="connsiteY3" fmla="*/ 4724868 h 4724868"/>
              <a:gd name="connsiteX4" fmla="*/ 0 w 11750040"/>
              <a:gd name="connsiteY4" fmla="*/ 4724868 h 472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0040" h="4724868">
                <a:moveTo>
                  <a:pt x="0" y="0"/>
                </a:moveTo>
                <a:lnTo>
                  <a:pt x="11750040" y="0"/>
                </a:lnTo>
                <a:lnTo>
                  <a:pt x="11750040" y="4122872"/>
                </a:lnTo>
                <a:cubicBezTo>
                  <a:pt x="11750040" y="4455345"/>
                  <a:pt x="11480517" y="4724868"/>
                  <a:pt x="11148044" y="4724868"/>
                </a:cubicBezTo>
                <a:lnTo>
                  <a:pt x="0" y="4724868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EDCC-520A-464B-900A-5F7E0E1FFC43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048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408" y="548640"/>
            <a:ext cx="6035040" cy="11430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1AB8ED2-AD91-CB22-5624-BD41AB32529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844052" cy="6399152"/>
          </a:xfrm>
          <a:custGeom>
            <a:avLst/>
            <a:gdLst>
              <a:gd name="connsiteX0" fmla="*/ 0 w 4844052"/>
              <a:gd name="connsiteY0" fmla="*/ 0 h 6399152"/>
              <a:gd name="connsiteX1" fmla="*/ 4844052 w 4844052"/>
              <a:gd name="connsiteY1" fmla="*/ 0 h 6399152"/>
              <a:gd name="connsiteX2" fmla="*/ 4844052 w 4844052"/>
              <a:gd name="connsiteY2" fmla="*/ 5795922 h 6399152"/>
              <a:gd name="connsiteX3" fmla="*/ 4240822 w 4844052"/>
              <a:gd name="connsiteY3" fmla="*/ 6399152 h 6399152"/>
              <a:gd name="connsiteX4" fmla="*/ 0 w 4844052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4052" h="6399152">
                <a:moveTo>
                  <a:pt x="0" y="0"/>
                </a:moveTo>
                <a:lnTo>
                  <a:pt x="4844052" y="0"/>
                </a:lnTo>
                <a:lnTo>
                  <a:pt x="4844052" y="5795922"/>
                </a:lnTo>
                <a:cubicBezTo>
                  <a:pt x="4844052" y="6129077"/>
                  <a:pt x="4573977" y="6399152"/>
                  <a:pt x="4240822" y="6399152"/>
                </a:cubicBezTo>
                <a:lnTo>
                  <a:pt x="0" y="6399152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50408" y="1828800"/>
            <a:ext cx="6035040" cy="4489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36C1D43-E95A-44CE-BF39-AC264176BC74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8606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40"/>
            <a:ext cx="6135624" cy="11430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828800"/>
            <a:ext cx="6135624" cy="4489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436AA50-FCF9-9A32-68F8-A124C79490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53304" y="0"/>
            <a:ext cx="4838696" cy="6399152"/>
          </a:xfrm>
          <a:custGeom>
            <a:avLst/>
            <a:gdLst>
              <a:gd name="connsiteX0" fmla="*/ 0 w 4838696"/>
              <a:gd name="connsiteY0" fmla="*/ 0 h 6399152"/>
              <a:gd name="connsiteX1" fmla="*/ 4838696 w 4838696"/>
              <a:gd name="connsiteY1" fmla="*/ 0 h 6399152"/>
              <a:gd name="connsiteX2" fmla="*/ 4838696 w 4838696"/>
              <a:gd name="connsiteY2" fmla="*/ 6399152 h 6399152"/>
              <a:gd name="connsiteX3" fmla="*/ 603230 w 4838696"/>
              <a:gd name="connsiteY3" fmla="*/ 6399152 h 6399152"/>
              <a:gd name="connsiteX4" fmla="*/ 0 w 4838696"/>
              <a:gd name="connsiteY4" fmla="*/ 579592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8696" h="6399152">
                <a:moveTo>
                  <a:pt x="0" y="0"/>
                </a:moveTo>
                <a:lnTo>
                  <a:pt x="4838696" y="0"/>
                </a:lnTo>
                <a:lnTo>
                  <a:pt x="4838696" y="6399152"/>
                </a:lnTo>
                <a:lnTo>
                  <a:pt x="603230" y="6399152"/>
                </a:lnTo>
                <a:cubicBezTo>
                  <a:pt x="270075" y="6399152"/>
                  <a:pt x="0" y="6129077"/>
                  <a:pt x="0" y="5795922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395D-714C-468A-B505-16E3BDC41D6C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56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320040"/>
            <a:ext cx="438912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B8A8E1B-B99E-8C69-154E-2FAADB07D5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591300" cy="6399152"/>
          </a:xfrm>
          <a:custGeom>
            <a:avLst/>
            <a:gdLst>
              <a:gd name="connsiteX0" fmla="*/ 0 w 6591300"/>
              <a:gd name="connsiteY0" fmla="*/ 0 h 6399152"/>
              <a:gd name="connsiteX1" fmla="*/ 6591300 w 6591300"/>
              <a:gd name="connsiteY1" fmla="*/ 0 h 6399152"/>
              <a:gd name="connsiteX2" fmla="*/ 6591300 w 6591300"/>
              <a:gd name="connsiteY2" fmla="*/ 5797156 h 6399152"/>
              <a:gd name="connsiteX3" fmla="*/ 5989304 w 6591300"/>
              <a:gd name="connsiteY3" fmla="*/ 6399152 h 6399152"/>
              <a:gd name="connsiteX4" fmla="*/ 0 w 6591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6399152">
                <a:moveTo>
                  <a:pt x="0" y="0"/>
                </a:moveTo>
                <a:lnTo>
                  <a:pt x="6591300" y="0"/>
                </a:lnTo>
                <a:lnTo>
                  <a:pt x="6591300" y="5797156"/>
                </a:lnTo>
                <a:cubicBezTo>
                  <a:pt x="6591300" y="6129629"/>
                  <a:pt x="6321777" y="6399152"/>
                  <a:pt x="5989304" y="6399152"/>
                </a:cubicBezTo>
                <a:lnTo>
                  <a:pt x="0" y="6399152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1380744"/>
            <a:ext cx="438912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4009D615-5030-44BE-B1E7-FCAF557FFC34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88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320040"/>
            <a:ext cx="4573413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6" y="1380744"/>
            <a:ext cx="4573413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BD82EEA-7278-1A73-C95C-473F75B540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37593" y="0"/>
            <a:ext cx="6454407" cy="6399152"/>
          </a:xfrm>
          <a:custGeom>
            <a:avLst/>
            <a:gdLst>
              <a:gd name="connsiteX0" fmla="*/ 0 w 6454407"/>
              <a:gd name="connsiteY0" fmla="*/ 0 h 6399152"/>
              <a:gd name="connsiteX1" fmla="*/ 6454407 w 6454407"/>
              <a:gd name="connsiteY1" fmla="*/ 0 h 6399152"/>
              <a:gd name="connsiteX2" fmla="*/ 6454407 w 6454407"/>
              <a:gd name="connsiteY2" fmla="*/ 6399152 h 6399152"/>
              <a:gd name="connsiteX3" fmla="*/ 601996 w 6454407"/>
              <a:gd name="connsiteY3" fmla="*/ 6399152 h 6399152"/>
              <a:gd name="connsiteX4" fmla="*/ 0 w 6454407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407" h="6399152">
                <a:moveTo>
                  <a:pt x="0" y="0"/>
                </a:moveTo>
                <a:lnTo>
                  <a:pt x="6454407" y="0"/>
                </a:lnTo>
                <a:lnTo>
                  <a:pt x="6454407" y="6399152"/>
                </a:lnTo>
                <a:lnTo>
                  <a:pt x="601996" y="6399152"/>
                </a:lnTo>
                <a:cubicBezTo>
                  <a:pt x="269523" y="6399152"/>
                  <a:pt x="0" y="6129629"/>
                  <a:pt x="0" y="5797156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8DDD-BB5E-4F5B-81F2-5E5F98B403C0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656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11155680" cy="9704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C22D85-D675-737B-9F54-B9D7FC8191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828800"/>
            <a:ext cx="6707699" cy="5029200"/>
          </a:xfrm>
          <a:custGeom>
            <a:avLst/>
            <a:gdLst>
              <a:gd name="connsiteX0" fmla="*/ 0 w 6707699"/>
              <a:gd name="connsiteY0" fmla="*/ 0 h 5029200"/>
              <a:gd name="connsiteX1" fmla="*/ 6129259 w 6707699"/>
              <a:gd name="connsiteY1" fmla="*/ 0 h 5029200"/>
              <a:gd name="connsiteX2" fmla="*/ 6707699 w 6707699"/>
              <a:gd name="connsiteY2" fmla="*/ 578440 h 5029200"/>
              <a:gd name="connsiteX3" fmla="*/ 6707699 w 6707699"/>
              <a:gd name="connsiteY3" fmla="*/ 5029200 h 5029200"/>
              <a:gd name="connsiteX4" fmla="*/ 0 w 6707699"/>
              <a:gd name="connsiteY4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7699" h="5029200">
                <a:moveTo>
                  <a:pt x="0" y="0"/>
                </a:moveTo>
                <a:lnTo>
                  <a:pt x="6129259" y="0"/>
                </a:lnTo>
                <a:cubicBezTo>
                  <a:pt x="6448723" y="0"/>
                  <a:pt x="6707699" y="258976"/>
                  <a:pt x="6707699" y="578440"/>
                </a:cubicBezTo>
                <a:lnTo>
                  <a:pt x="6707699" y="5029200"/>
                </a:lnTo>
                <a:lnTo>
                  <a:pt x="0" y="50292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89302" y="1828800"/>
            <a:ext cx="4196146" cy="4503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9302" y="6492240"/>
            <a:ext cx="1280160" cy="338328"/>
          </a:xfrm>
        </p:spPr>
        <p:txBody>
          <a:bodyPr/>
          <a:lstStyle/>
          <a:p>
            <a:fld id="{083588C5-4E32-4E6E-80AB-32A6125C957F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9462" y="6492240"/>
            <a:ext cx="288855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80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72" y="553616"/>
            <a:ext cx="7914087" cy="4008859"/>
          </a:xfrm>
        </p:spPr>
        <p:txBody>
          <a:bodyPr anchor="t">
            <a:normAutofit/>
          </a:bodyPr>
          <a:lstStyle>
            <a:lvl1pPr>
              <a:defRPr sz="60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172" y="5088156"/>
            <a:ext cx="7914087" cy="1166648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172" y="6490524"/>
            <a:ext cx="2841959" cy="336141"/>
          </a:xfrm>
        </p:spPr>
        <p:txBody>
          <a:bodyPr/>
          <a:lstStyle/>
          <a:p>
            <a:fld id="{91AF1D09-6B76-4716-AD3D-9F53166D3BF5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3370" y="6490524"/>
            <a:ext cx="2662834" cy="336141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8005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076" y="320040"/>
            <a:ext cx="676656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1B32E518-8213-A79A-7E36-BA4D782F8E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147926" cy="6399152"/>
          </a:xfrm>
          <a:custGeom>
            <a:avLst/>
            <a:gdLst>
              <a:gd name="connsiteX0" fmla="*/ 0 w 4147926"/>
              <a:gd name="connsiteY0" fmla="*/ 0 h 6399152"/>
              <a:gd name="connsiteX1" fmla="*/ 4147926 w 4147926"/>
              <a:gd name="connsiteY1" fmla="*/ 0 h 6399152"/>
              <a:gd name="connsiteX2" fmla="*/ 4147926 w 4147926"/>
              <a:gd name="connsiteY2" fmla="*/ 5795922 h 6399152"/>
              <a:gd name="connsiteX3" fmla="*/ 3544696 w 4147926"/>
              <a:gd name="connsiteY3" fmla="*/ 6399152 h 6399152"/>
              <a:gd name="connsiteX4" fmla="*/ 0 w 4147926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7926" h="6399152">
                <a:moveTo>
                  <a:pt x="0" y="0"/>
                </a:moveTo>
                <a:lnTo>
                  <a:pt x="4147926" y="0"/>
                </a:lnTo>
                <a:lnTo>
                  <a:pt x="4147926" y="5795922"/>
                </a:lnTo>
                <a:cubicBezTo>
                  <a:pt x="4147926" y="6129077"/>
                  <a:pt x="3877851" y="6399152"/>
                  <a:pt x="3544696" y="6399152"/>
                </a:cubicBezTo>
                <a:lnTo>
                  <a:pt x="0" y="6399152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20076" y="1380744"/>
            <a:ext cx="676656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337EAFE-6A88-4B1F-9ABC-CA3CFB830DD6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897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20040"/>
            <a:ext cx="685800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380744"/>
            <a:ext cx="685800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2444857-0BC3-ACAE-DBB1-5D530AA35E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46768" y="0"/>
            <a:ext cx="4145232" cy="6399152"/>
          </a:xfrm>
          <a:custGeom>
            <a:avLst/>
            <a:gdLst>
              <a:gd name="connsiteX0" fmla="*/ 0 w 4145232"/>
              <a:gd name="connsiteY0" fmla="*/ 0 h 6399152"/>
              <a:gd name="connsiteX1" fmla="*/ 4145232 w 4145232"/>
              <a:gd name="connsiteY1" fmla="*/ 0 h 6399152"/>
              <a:gd name="connsiteX2" fmla="*/ 4145232 w 4145232"/>
              <a:gd name="connsiteY2" fmla="*/ 6399152 h 6399152"/>
              <a:gd name="connsiteX3" fmla="*/ 603230 w 4145232"/>
              <a:gd name="connsiteY3" fmla="*/ 6399152 h 6399152"/>
              <a:gd name="connsiteX4" fmla="*/ 0 w 4145232"/>
              <a:gd name="connsiteY4" fmla="*/ 579592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5232" h="6399152">
                <a:moveTo>
                  <a:pt x="0" y="0"/>
                </a:moveTo>
                <a:lnTo>
                  <a:pt x="4145232" y="0"/>
                </a:lnTo>
                <a:lnTo>
                  <a:pt x="4145232" y="6399152"/>
                </a:lnTo>
                <a:lnTo>
                  <a:pt x="603230" y="6399152"/>
                </a:lnTo>
                <a:cubicBezTo>
                  <a:pt x="270075" y="6399152"/>
                  <a:pt x="0" y="6129077"/>
                  <a:pt x="0" y="5795922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70683-5F2F-44F3-8B59-45258C4FD45A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796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39"/>
            <a:ext cx="4855464" cy="1453896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202BC3A-8633-9F03-1586-99447DA1CFF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293496"/>
            <a:ext cx="5285232" cy="4564504"/>
          </a:xfrm>
          <a:custGeom>
            <a:avLst/>
            <a:gdLst>
              <a:gd name="connsiteX0" fmla="*/ 0 w 5285232"/>
              <a:gd name="connsiteY0" fmla="*/ 0 h 4564504"/>
              <a:gd name="connsiteX1" fmla="*/ 4706792 w 5285232"/>
              <a:gd name="connsiteY1" fmla="*/ 0 h 4564504"/>
              <a:gd name="connsiteX2" fmla="*/ 5285232 w 5285232"/>
              <a:gd name="connsiteY2" fmla="*/ 578440 h 4564504"/>
              <a:gd name="connsiteX3" fmla="*/ 5285232 w 5285232"/>
              <a:gd name="connsiteY3" fmla="*/ 4564504 h 4564504"/>
              <a:gd name="connsiteX4" fmla="*/ 0 w 5285232"/>
              <a:gd name="connsiteY4" fmla="*/ 4564504 h 45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5232" h="4564504">
                <a:moveTo>
                  <a:pt x="0" y="0"/>
                </a:moveTo>
                <a:lnTo>
                  <a:pt x="4706792" y="0"/>
                </a:lnTo>
                <a:cubicBezTo>
                  <a:pt x="5026256" y="0"/>
                  <a:pt x="5285232" y="258976"/>
                  <a:pt x="5285232" y="578440"/>
                </a:cubicBezTo>
                <a:lnTo>
                  <a:pt x="5285232" y="4564504"/>
                </a:lnTo>
                <a:lnTo>
                  <a:pt x="0" y="4564504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492240"/>
            <a:ext cx="2651760" cy="338328"/>
          </a:xfrm>
        </p:spPr>
        <p:txBody>
          <a:bodyPr/>
          <a:lstStyle/>
          <a:p>
            <a:fld id="{813EDC87-0EBE-4D2E-8804-E5F0EDA0B797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1603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0218"/>
            <a:ext cx="3827439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211327B-3880-6494-1C8F-EEE1BF913B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293494"/>
            <a:ext cx="4176819" cy="4564506"/>
          </a:xfrm>
          <a:custGeom>
            <a:avLst/>
            <a:gdLst>
              <a:gd name="connsiteX0" fmla="*/ 0 w 4176819"/>
              <a:gd name="connsiteY0" fmla="*/ 0 h 4564506"/>
              <a:gd name="connsiteX1" fmla="*/ 3598379 w 4176819"/>
              <a:gd name="connsiteY1" fmla="*/ 0 h 4564506"/>
              <a:gd name="connsiteX2" fmla="*/ 4176819 w 4176819"/>
              <a:gd name="connsiteY2" fmla="*/ 578440 h 4564506"/>
              <a:gd name="connsiteX3" fmla="*/ 4176819 w 4176819"/>
              <a:gd name="connsiteY3" fmla="*/ 4564506 h 4564506"/>
              <a:gd name="connsiteX4" fmla="*/ 0 w 4176819"/>
              <a:gd name="connsiteY4" fmla="*/ 4564506 h 45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819" h="4564506">
                <a:moveTo>
                  <a:pt x="0" y="0"/>
                </a:moveTo>
                <a:lnTo>
                  <a:pt x="3598379" y="0"/>
                </a:lnTo>
                <a:cubicBezTo>
                  <a:pt x="3917843" y="0"/>
                  <a:pt x="4176819" y="258976"/>
                  <a:pt x="4176819" y="578440"/>
                </a:cubicBezTo>
                <a:lnTo>
                  <a:pt x="4176819" y="4564506"/>
                </a:lnTo>
                <a:lnTo>
                  <a:pt x="0" y="4564506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0787" y="549275"/>
            <a:ext cx="6561138" cy="5788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15073" y="6492240"/>
            <a:ext cx="2843784" cy="338328"/>
          </a:xfrm>
        </p:spPr>
        <p:txBody>
          <a:bodyPr/>
          <a:lstStyle/>
          <a:p>
            <a:fld id="{51CF56A9-FD41-47F4-80A0-DA74EEEC2541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8403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B8561-D435-07DE-2456-79994CDFB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" y="603504"/>
            <a:ext cx="11201400" cy="4206240"/>
          </a:xfrm>
        </p:spPr>
        <p:txBody>
          <a:bodyPr>
            <a:normAutofit/>
          </a:bodyPr>
          <a:lstStyle>
            <a:lvl1pPr algn="ctr">
              <a:defRPr sz="27800"/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5DF3EE-4BB8-4215-E053-BF3ED1BB9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D270-9BF1-4C68-A7FA-BA016D8BB959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AE6E7-0083-439C-3FBC-ADE4BE86C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27A3B-009A-1790-7D93-9A1F6351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2AC33E-6837-F850-DF64-4475DAA059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89888" y="4809744"/>
            <a:ext cx="9345168" cy="1225296"/>
          </a:xfrm>
        </p:spPr>
        <p:txBody>
          <a:bodyPr>
            <a:normAutofit/>
          </a:bodyPr>
          <a:lstStyle>
            <a:lvl1pPr marL="0" indent="0" algn="ctr">
              <a:buNone/>
              <a:defRPr sz="2800" cap="all" baseline="0"/>
            </a:lvl1pPr>
            <a:lvl2pPr marL="228600" indent="0" algn="ctr">
              <a:buNone/>
              <a:defRPr sz="2400" cap="all" baseline="0"/>
            </a:lvl2pPr>
            <a:lvl3pPr marL="457200" indent="0" algn="ctr">
              <a:buNone/>
              <a:defRPr sz="2000" cap="all" baseline="0"/>
            </a:lvl3pPr>
            <a:lvl4pPr marL="685800" indent="0" algn="ctr">
              <a:buNone/>
              <a:defRPr sz="1800" cap="all" baseline="0"/>
            </a:lvl4pPr>
            <a:lvl5pPr marL="914400" indent="0" algn="ctr">
              <a:buNone/>
              <a:defRPr sz="1600" cap="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1024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B8561-D435-07DE-2456-79994CDFB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496" y="420624"/>
            <a:ext cx="11100816" cy="4334256"/>
          </a:xfrm>
        </p:spPr>
        <p:txBody>
          <a:bodyPr>
            <a:normAutofit/>
          </a:bodyPr>
          <a:lstStyle>
            <a:lvl1pPr algn="l">
              <a:defRPr sz="2780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5DF3EE-4BB8-4215-E053-BF3ED1BB9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23AFB7-90A6-428C-A019-BBE6272496B8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AE6E7-0083-439C-3FBC-ADE4BE86C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27A3B-009A-1790-7D93-9A1F6351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2AC33E-6837-F850-DF64-4475DAA059E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1792" y="4873752"/>
            <a:ext cx="8439912" cy="1490472"/>
          </a:xfrm>
        </p:spPr>
        <p:txBody>
          <a:bodyPr>
            <a:norm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</a:defRPr>
            </a:lvl1pPr>
            <a:lvl2pPr marL="228600" indent="0" algn="l">
              <a:buNone/>
              <a:defRPr sz="2400" cap="all" baseline="0">
                <a:solidFill>
                  <a:schemeClr val="tx1"/>
                </a:solidFill>
              </a:defRPr>
            </a:lvl2pPr>
            <a:lvl3pPr marL="457200" indent="0" algn="l">
              <a:buNone/>
              <a:defRPr sz="2000" cap="all" baseline="0">
                <a:solidFill>
                  <a:schemeClr val="tx1"/>
                </a:solidFill>
              </a:defRPr>
            </a:lvl3pPr>
            <a:lvl4pPr marL="685800" indent="0" algn="l">
              <a:buNone/>
              <a:defRPr sz="1800" cap="all" baseline="0">
                <a:solidFill>
                  <a:schemeClr val="tx1"/>
                </a:solidFill>
              </a:defRPr>
            </a:lvl4pPr>
            <a:lvl5pPr marL="914400" indent="0" algn="l">
              <a:buNone/>
              <a:defRPr sz="16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5072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193DB7D-955F-21DF-15DA-4285375617FC}"/>
              </a:ext>
            </a:extLst>
          </p:cNvPr>
          <p:cNvSpPr/>
          <p:nvPr userDrawn="1"/>
        </p:nvSpPr>
        <p:spPr>
          <a:xfrm>
            <a:off x="1" y="4783948"/>
            <a:ext cx="11762231" cy="2074052"/>
          </a:xfrm>
          <a:custGeom>
            <a:avLst/>
            <a:gdLst>
              <a:gd name="connsiteX0" fmla="*/ 0 w 11762231"/>
              <a:gd name="connsiteY0" fmla="*/ 0 h 2074052"/>
              <a:gd name="connsiteX1" fmla="*/ 112775 w 11762231"/>
              <a:gd name="connsiteY1" fmla="*/ 0 h 2074052"/>
              <a:gd name="connsiteX2" fmla="*/ 11102489 w 11762231"/>
              <a:gd name="connsiteY2" fmla="*/ 0 h 2074052"/>
              <a:gd name="connsiteX3" fmla="*/ 11437005 w 11762231"/>
              <a:gd name="connsiteY3" fmla="*/ 0 h 2074052"/>
              <a:gd name="connsiteX4" fmla="*/ 11762231 w 11762231"/>
              <a:gd name="connsiteY4" fmla="*/ 325226 h 2074052"/>
              <a:gd name="connsiteX5" fmla="*/ 11762231 w 11762231"/>
              <a:gd name="connsiteY5" fmla="*/ 2074052 h 2074052"/>
              <a:gd name="connsiteX6" fmla="*/ 11427715 w 11762231"/>
              <a:gd name="connsiteY6" fmla="*/ 2074052 h 2074052"/>
              <a:gd name="connsiteX7" fmla="*/ 112775 w 11762231"/>
              <a:gd name="connsiteY7" fmla="*/ 2074052 h 2074052"/>
              <a:gd name="connsiteX8" fmla="*/ 0 w 11762231"/>
              <a:gd name="connsiteY8" fmla="*/ 2074052 h 207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62231" h="2074052">
                <a:moveTo>
                  <a:pt x="0" y="0"/>
                </a:moveTo>
                <a:lnTo>
                  <a:pt x="112775" y="0"/>
                </a:lnTo>
                <a:lnTo>
                  <a:pt x="11102489" y="0"/>
                </a:lnTo>
                <a:lnTo>
                  <a:pt x="11437005" y="0"/>
                </a:lnTo>
                <a:cubicBezTo>
                  <a:pt x="11616622" y="0"/>
                  <a:pt x="11762231" y="145609"/>
                  <a:pt x="11762231" y="325226"/>
                </a:cubicBezTo>
                <a:lnTo>
                  <a:pt x="11762231" y="2074052"/>
                </a:lnTo>
                <a:lnTo>
                  <a:pt x="11427715" y="2074052"/>
                </a:lnTo>
                <a:lnTo>
                  <a:pt x="112775" y="2074052"/>
                </a:lnTo>
                <a:lnTo>
                  <a:pt x="0" y="2074052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5B8561-D435-07DE-2456-79994CDFB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496" y="420624"/>
            <a:ext cx="11100816" cy="4334256"/>
          </a:xfrm>
        </p:spPr>
        <p:txBody>
          <a:bodyPr>
            <a:normAutofit/>
          </a:bodyPr>
          <a:lstStyle>
            <a:lvl1pPr algn="l">
              <a:defRPr sz="2780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5DF3EE-4BB8-4215-E053-BF3ED1BB9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9E47A9E-7C3C-4663-841E-C89520FA85A3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AE6E7-0083-439C-3FBC-ADE4BE86C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0768" y="6492240"/>
            <a:ext cx="2660904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27A3B-009A-1790-7D93-9A1F6351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492240"/>
            <a:ext cx="457200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2AC33E-6837-F850-DF64-4475DAA059E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1792" y="4873752"/>
            <a:ext cx="8439912" cy="1589420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</a:defRPr>
            </a:lvl1pPr>
            <a:lvl2pPr marL="228600" indent="0" algn="l">
              <a:buNone/>
              <a:defRPr sz="2400" cap="all" baseline="0">
                <a:solidFill>
                  <a:schemeClr val="tx1"/>
                </a:solidFill>
              </a:defRPr>
            </a:lvl2pPr>
            <a:lvl3pPr marL="457200" indent="0" algn="l">
              <a:buNone/>
              <a:defRPr sz="2000" cap="all" baseline="0">
                <a:solidFill>
                  <a:schemeClr val="tx1"/>
                </a:solidFill>
              </a:defRPr>
            </a:lvl3pPr>
            <a:lvl4pPr marL="685800" indent="0" algn="l">
              <a:buNone/>
              <a:defRPr sz="1800" cap="all" baseline="0">
                <a:solidFill>
                  <a:schemeClr val="tx1"/>
                </a:solidFill>
              </a:defRPr>
            </a:lvl4pPr>
            <a:lvl5pPr marL="914400" indent="0" algn="l">
              <a:buNone/>
              <a:defRPr sz="16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6794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D8FD-3F8D-425F-9991-7FB6FCCEC5A2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58062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60B29AE-EBEF-71CC-AE38-3B2CD14FCA19}"/>
              </a:ext>
            </a:extLst>
          </p:cNvPr>
          <p:cNvSpPr/>
          <p:nvPr userDrawn="1"/>
        </p:nvSpPr>
        <p:spPr>
          <a:xfrm rot="5400000" flipV="1">
            <a:off x="-2566724" y="2566724"/>
            <a:ext cx="6399213" cy="1265765"/>
          </a:xfrm>
          <a:custGeom>
            <a:avLst/>
            <a:gdLst>
              <a:gd name="connsiteX0" fmla="*/ 0 w 6399213"/>
              <a:gd name="connsiteY0" fmla="*/ 0 h 1265765"/>
              <a:gd name="connsiteX1" fmla="*/ 0 w 6399213"/>
              <a:gd name="connsiteY1" fmla="*/ 1265765 h 1265765"/>
              <a:gd name="connsiteX2" fmla="*/ 5982881 w 6399213"/>
              <a:gd name="connsiteY2" fmla="*/ 1265765 h 1265765"/>
              <a:gd name="connsiteX3" fmla="*/ 6399213 w 6399213"/>
              <a:gd name="connsiteY3" fmla="*/ 849433 h 1265765"/>
              <a:gd name="connsiteX4" fmla="*/ 6399213 w 6399213"/>
              <a:gd name="connsiteY4" fmla="*/ 0 h 126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9213" h="1265765">
                <a:moveTo>
                  <a:pt x="0" y="0"/>
                </a:moveTo>
                <a:lnTo>
                  <a:pt x="0" y="1265765"/>
                </a:lnTo>
                <a:lnTo>
                  <a:pt x="5982881" y="1265765"/>
                </a:lnTo>
                <a:cubicBezTo>
                  <a:pt x="6212815" y="1265765"/>
                  <a:pt x="6399213" y="1079367"/>
                  <a:pt x="6399213" y="849433"/>
                </a:cubicBezTo>
                <a:lnTo>
                  <a:pt x="6399213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B3E3-A05B-4311-9C9A-DA8A512CAB97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98217" y="630935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36560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EC059F-651D-D540-DF60-D6361D9C716B}"/>
              </a:ext>
            </a:extLst>
          </p:cNvPr>
          <p:cNvSpPr/>
          <p:nvPr userDrawn="1"/>
        </p:nvSpPr>
        <p:spPr>
          <a:xfrm flipV="1">
            <a:off x="1" y="6099048"/>
            <a:ext cx="10487111" cy="758952"/>
          </a:xfrm>
          <a:custGeom>
            <a:avLst/>
            <a:gdLst>
              <a:gd name="connsiteX0" fmla="*/ 0 w 10487111"/>
              <a:gd name="connsiteY0" fmla="*/ 758952 h 758952"/>
              <a:gd name="connsiteX1" fmla="*/ 10070779 w 10487111"/>
              <a:gd name="connsiteY1" fmla="*/ 758952 h 758952"/>
              <a:gd name="connsiteX2" fmla="*/ 10487111 w 10487111"/>
              <a:gd name="connsiteY2" fmla="*/ 342620 h 758952"/>
              <a:gd name="connsiteX3" fmla="*/ 10487111 w 10487111"/>
              <a:gd name="connsiteY3" fmla="*/ 0 h 758952"/>
              <a:gd name="connsiteX4" fmla="*/ 0 w 10487111"/>
              <a:gd name="connsiteY4" fmla="*/ 0 h 75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7111" h="758952">
                <a:moveTo>
                  <a:pt x="0" y="758952"/>
                </a:moveTo>
                <a:lnTo>
                  <a:pt x="10070779" y="758952"/>
                </a:lnTo>
                <a:cubicBezTo>
                  <a:pt x="10300713" y="758952"/>
                  <a:pt x="10487111" y="572554"/>
                  <a:pt x="10487111" y="342620"/>
                </a:cubicBezTo>
                <a:lnTo>
                  <a:pt x="1048711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FBAE2-1C27-41D0-8DBA-D202F753417F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68312" y="6492240"/>
            <a:ext cx="266090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0656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83464" y="1596767"/>
            <a:ext cx="9537192" cy="4142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6000" b="1"/>
            </a:lvl1pPr>
            <a:lvl2pPr marL="228600" indent="0">
              <a:lnSpc>
                <a:spcPct val="100000"/>
              </a:lnSpc>
              <a:buNone/>
              <a:defRPr sz="5400" b="1"/>
            </a:lvl2pPr>
            <a:lvl3pPr marL="457200" indent="0">
              <a:lnSpc>
                <a:spcPct val="100000"/>
              </a:lnSpc>
              <a:buNone/>
              <a:defRPr sz="4800" b="1"/>
            </a:lvl3pPr>
            <a:lvl4pPr marL="685800" indent="0">
              <a:lnSpc>
                <a:spcPct val="100000"/>
              </a:lnSpc>
              <a:buNone/>
              <a:defRPr sz="4400" b="1"/>
            </a:lvl4pPr>
            <a:lvl5pPr marL="914400" indent="0">
              <a:lnSpc>
                <a:spcPct val="100000"/>
              </a:lnSpc>
              <a:buNone/>
              <a:defRPr sz="40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165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72" y="293302"/>
            <a:ext cx="11125032" cy="965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172" y="1384847"/>
            <a:ext cx="11125032" cy="4905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D4C7-8630-4B98-978C-30388BBD4EE8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797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0761-EA67-F7D1-62E4-095EADA26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9616" y="1524002"/>
            <a:ext cx="9198864" cy="2871216"/>
          </a:xfrm>
        </p:spPr>
        <p:txBody>
          <a:bodyPr anchor="ctr">
            <a:normAutofit/>
          </a:bodyPr>
          <a:lstStyle>
            <a:lvl1pPr>
              <a:lnSpc>
                <a:spcPct val="110000"/>
              </a:lnSpc>
              <a:defRPr sz="4000" cap="none" baseline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A78CD0-57A9-DB86-E3A3-40628E6D6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3612-8941-41EA-ABBA-F717A06C8346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C2DF4-76B6-1299-74E1-66F403C0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5CA15-3DFE-125B-C658-77179EDE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FAB025-061F-4B04-451A-37E4275586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5376672"/>
            <a:ext cx="9198864" cy="466344"/>
          </a:xfrm>
        </p:spPr>
        <p:txBody>
          <a:bodyPr>
            <a:normAutofit/>
          </a:bodyPr>
          <a:lstStyle>
            <a:lvl1pPr marL="0" indent="0">
              <a:buNone/>
              <a:defRPr sz="2200" b="1" cap="all" baseline="0">
                <a:solidFill>
                  <a:schemeClr val="accent1"/>
                </a:solidFill>
              </a:defRPr>
            </a:lvl1pPr>
            <a:lvl2pPr marL="228600" indent="0">
              <a:buNone/>
              <a:defRPr sz="2000" b="1" cap="all" baseline="0">
                <a:solidFill>
                  <a:schemeClr val="accent1"/>
                </a:solidFill>
              </a:defRPr>
            </a:lvl2pPr>
            <a:lvl3pPr marL="457200" indent="0">
              <a:buNone/>
              <a:defRPr sz="1800" b="1" cap="all" baseline="0">
                <a:solidFill>
                  <a:schemeClr val="accent1"/>
                </a:solidFill>
              </a:defRPr>
            </a:lvl3pPr>
            <a:lvl4pPr marL="685800" indent="0">
              <a:buNone/>
              <a:defRPr sz="1600" b="1" cap="all" baseline="0">
                <a:solidFill>
                  <a:schemeClr val="accent1"/>
                </a:solidFill>
              </a:defRPr>
            </a:lvl4pPr>
            <a:lvl5pPr marL="914400" indent="0">
              <a:buNone/>
              <a:defRPr sz="1400" b="1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Quote Author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80833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9D41517-889E-CBB7-FD17-C5FECA783B2A}"/>
              </a:ext>
            </a:extLst>
          </p:cNvPr>
          <p:cNvSpPr/>
          <p:nvPr userDrawn="1"/>
        </p:nvSpPr>
        <p:spPr>
          <a:xfrm flipV="1">
            <a:off x="0" y="823828"/>
            <a:ext cx="11385608" cy="6034172"/>
          </a:xfrm>
          <a:custGeom>
            <a:avLst/>
            <a:gdLst>
              <a:gd name="connsiteX0" fmla="*/ 0 w 11385608"/>
              <a:gd name="connsiteY0" fmla="*/ 6034172 h 6034172"/>
              <a:gd name="connsiteX1" fmla="*/ 10969276 w 11385608"/>
              <a:gd name="connsiteY1" fmla="*/ 6034172 h 6034172"/>
              <a:gd name="connsiteX2" fmla="*/ 11385608 w 11385608"/>
              <a:gd name="connsiteY2" fmla="*/ 5617840 h 6034172"/>
              <a:gd name="connsiteX3" fmla="*/ 11385608 w 11385608"/>
              <a:gd name="connsiteY3" fmla="*/ 0 h 6034172"/>
              <a:gd name="connsiteX4" fmla="*/ 0 w 11385608"/>
              <a:gd name="connsiteY4" fmla="*/ 0 h 603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5608" h="6034172">
                <a:moveTo>
                  <a:pt x="0" y="6034172"/>
                </a:moveTo>
                <a:lnTo>
                  <a:pt x="10969276" y="6034172"/>
                </a:lnTo>
                <a:cubicBezTo>
                  <a:pt x="11199210" y="6034172"/>
                  <a:pt x="11385608" y="5847774"/>
                  <a:pt x="11385608" y="5617840"/>
                </a:cubicBezTo>
                <a:lnTo>
                  <a:pt x="1138560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F0761-EA67-F7D1-62E4-095EADA26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768" y="1783080"/>
            <a:ext cx="8499079" cy="2249424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600" cap="none" baseline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A78CD0-57A9-DB86-E3A3-40628E6D6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6CD22-E4B3-48A1-94CA-B89DB574ED80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C2DF4-76B6-1299-74E1-66F403C0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9124" y="6492240"/>
            <a:ext cx="266090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5CA15-3DFE-125B-C658-77179EDE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1468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FAB025-061F-4B04-451A-37E4275586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5120640"/>
            <a:ext cx="5431536" cy="128930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b="1" cap="all" baseline="0" dirty="0"/>
            </a:lvl1pPr>
            <a:lvl2pPr marL="228600" indent="0">
              <a:buNone/>
              <a:defRPr lang="en-US" b="1" cap="all" baseline="0" dirty="0"/>
            </a:lvl2pPr>
            <a:lvl3pPr marL="457200" indent="0">
              <a:buNone/>
              <a:defRPr lang="en-US" b="1" cap="all" baseline="0" dirty="0"/>
            </a:lvl3pPr>
            <a:lvl4pPr marL="685800" indent="0">
              <a:buNone/>
              <a:defRPr lang="en-US" b="1" cap="all" baseline="0" dirty="0"/>
            </a:lvl4pPr>
            <a:lvl5pPr marL="914400" indent="0">
              <a:buNone/>
              <a:defRPr lang="en-US" b="1" cap="all" baseline="0" dirty="0"/>
            </a:lvl5pPr>
          </a:lstStyle>
          <a:p>
            <a:pPr lvl="0"/>
            <a:r>
              <a:rPr lang="en-US"/>
              <a:t>Quote Author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94072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0890374" cy="1627632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68" y="3264408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38B47-093E-417D-A1C3-81EEF797AC69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667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27318"/>
            <a:ext cx="8430768" cy="184202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3622673"/>
            <a:ext cx="8430768" cy="1828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925D-4314-49E4-A383-289640FEB5E3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051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94248"/>
            <a:ext cx="11164825" cy="958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8C515B-8D5A-0268-9044-7B2013C87E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767" y="2020825"/>
            <a:ext cx="5212208" cy="42847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3C7061A-8ED7-8B72-BD2B-2DF67F8C7A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622" y="2020822"/>
            <a:ext cx="5212208" cy="42847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59E0-667A-459A-BBD1-70DA72C3C576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6768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6166"/>
            <a:ext cx="11164824" cy="976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7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11279F-0D05-3637-19CD-29468F4DD2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1134"/>
            <a:ext cx="5211762" cy="4343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2512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1B170DE-636A-B1A9-2EAB-C426DBFB3E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88"/>
            <a:ext cx="521335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CC00B-2F01-4379-B0FD-8DA094C16FA4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6734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7784"/>
            <a:ext cx="3713996" cy="221231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7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FA23F0E6-EDAF-3A7F-5EC8-F911E9AE48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02843" y="0"/>
            <a:ext cx="7689157" cy="6399152"/>
          </a:xfrm>
          <a:custGeom>
            <a:avLst/>
            <a:gdLst>
              <a:gd name="connsiteX0" fmla="*/ 0 w 7689157"/>
              <a:gd name="connsiteY0" fmla="*/ 0 h 6399152"/>
              <a:gd name="connsiteX1" fmla="*/ 7689157 w 7689157"/>
              <a:gd name="connsiteY1" fmla="*/ 0 h 6399152"/>
              <a:gd name="connsiteX2" fmla="*/ 7689157 w 7689157"/>
              <a:gd name="connsiteY2" fmla="*/ 6399152 h 6399152"/>
              <a:gd name="connsiteX3" fmla="*/ 578440 w 7689157"/>
              <a:gd name="connsiteY3" fmla="*/ 6399152 h 6399152"/>
              <a:gd name="connsiteX4" fmla="*/ 0 w 7689157"/>
              <a:gd name="connsiteY4" fmla="*/ 582071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9157" h="6399152">
                <a:moveTo>
                  <a:pt x="0" y="0"/>
                </a:moveTo>
                <a:lnTo>
                  <a:pt x="7689157" y="0"/>
                </a:lnTo>
                <a:lnTo>
                  <a:pt x="7689157" y="6399152"/>
                </a:lnTo>
                <a:lnTo>
                  <a:pt x="578440" y="6399152"/>
                </a:lnTo>
                <a:cubicBezTo>
                  <a:pt x="258976" y="6399152"/>
                  <a:pt x="0" y="6140176"/>
                  <a:pt x="0" y="5820712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F103-9E7C-4D5A-827C-0D2D66EE1CD2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549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9E06FED-92D3-C4D6-28D7-600D842F7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733150" cy="5135804"/>
          </a:xfrm>
          <a:custGeom>
            <a:avLst/>
            <a:gdLst>
              <a:gd name="connsiteX0" fmla="*/ 0 w 11733150"/>
              <a:gd name="connsiteY0" fmla="*/ 0 h 5135804"/>
              <a:gd name="connsiteX1" fmla="*/ 11733150 w 11733150"/>
              <a:gd name="connsiteY1" fmla="*/ 0 h 5135804"/>
              <a:gd name="connsiteX2" fmla="*/ 11733150 w 11733150"/>
              <a:gd name="connsiteY2" fmla="*/ 4533808 h 5135804"/>
              <a:gd name="connsiteX3" fmla="*/ 11131154 w 11733150"/>
              <a:gd name="connsiteY3" fmla="*/ 5135804 h 5135804"/>
              <a:gd name="connsiteX4" fmla="*/ 0 w 11733150"/>
              <a:gd name="connsiteY4" fmla="*/ 5135804 h 513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150" h="5135804">
                <a:moveTo>
                  <a:pt x="0" y="0"/>
                </a:moveTo>
                <a:lnTo>
                  <a:pt x="11733150" y="0"/>
                </a:lnTo>
                <a:lnTo>
                  <a:pt x="11733150" y="4533808"/>
                </a:lnTo>
                <a:cubicBezTo>
                  <a:pt x="11733150" y="4866281"/>
                  <a:pt x="11463627" y="5135804"/>
                  <a:pt x="11131154" y="5135804"/>
                </a:cubicBezTo>
                <a:lnTo>
                  <a:pt x="0" y="5135804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8C13480A-5F85-4A30-80F2-F92581C6474C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4590288" cy="3739896"/>
          </a:xfrm>
        </p:spPr>
        <p:txBody>
          <a:bodyPr anchor="t">
            <a:normAutofit/>
          </a:bodyPr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206240" cy="1380744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D161DAC-42AF-C3D9-37A1-04B90F30DE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86160" y="0"/>
            <a:ext cx="6605841" cy="6399152"/>
          </a:xfrm>
          <a:custGeom>
            <a:avLst/>
            <a:gdLst>
              <a:gd name="connsiteX0" fmla="*/ 0 w 6605841"/>
              <a:gd name="connsiteY0" fmla="*/ 0 h 6399152"/>
              <a:gd name="connsiteX1" fmla="*/ 6605841 w 6605841"/>
              <a:gd name="connsiteY1" fmla="*/ 0 h 6399152"/>
              <a:gd name="connsiteX2" fmla="*/ 6605841 w 6605841"/>
              <a:gd name="connsiteY2" fmla="*/ 6399152 h 6399152"/>
              <a:gd name="connsiteX3" fmla="*/ 601995 w 6605841"/>
              <a:gd name="connsiteY3" fmla="*/ 6399152 h 6399152"/>
              <a:gd name="connsiteX4" fmla="*/ 0 w 6605841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5841" h="6399152">
                <a:moveTo>
                  <a:pt x="0" y="0"/>
                </a:moveTo>
                <a:lnTo>
                  <a:pt x="6605841" y="0"/>
                </a:lnTo>
                <a:lnTo>
                  <a:pt x="6605841" y="6399152"/>
                </a:lnTo>
                <a:lnTo>
                  <a:pt x="601995" y="6399152"/>
                </a:lnTo>
                <a:cubicBezTo>
                  <a:pt x="269522" y="6399152"/>
                  <a:pt x="0" y="6129629"/>
                  <a:pt x="0" y="5797156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B2BF18D3-87BE-4A2D-AD2C-B21E415FD900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722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30952" cy="3739896"/>
          </a:xfrm>
        </p:spPr>
        <p:txBody>
          <a:bodyPr anchor="t">
            <a:normAutofit/>
          </a:bodyPr>
          <a:lstStyle>
            <a:lvl1pPr algn="l"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517136" cy="1380744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DEE3B02A-3B83-3083-3F07-26E25C6C13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7248" y="0"/>
            <a:ext cx="5674753" cy="6399152"/>
          </a:xfrm>
          <a:custGeom>
            <a:avLst/>
            <a:gdLst>
              <a:gd name="connsiteX0" fmla="*/ 0 w 5674753"/>
              <a:gd name="connsiteY0" fmla="*/ 0 h 6399152"/>
              <a:gd name="connsiteX1" fmla="*/ 5674753 w 5674753"/>
              <a:gd name="connsiteY1" fmla="*/ 0 h 6399152"/>
              <a:gd name="connsiteX2" fmla="*/ 5674753 w 5674753"/>
              <a:gd name="connsiteY2" fmla="*/ 6399152 h 6399152"/>
              <a:gd name="connsiteX3" fmla="*/ 601996 w 5674753"/>
              <a:gd name="connsiteY3" fmla="*/ 6399152 h 6399152"/>
              <a:gd name="connsiteX4" fmla="*/ 0 w 5674753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4753" h="6399152">
                <a:moveTo>
                  <a:pt x="0" y="0"/>
                </a:moveTo>
                <a:lnTo>
                  <a:pt x="5674753" y="0"/>
                </a:lnTo>
                <a:lnTo>
                  <a:pt x="5674753" y="6399152"/>
                </a:lnTo>
                <a:lnTo>
                  <a:pt x="601996" y="6399152"/>
                </a:lnTo>
                <a:cubicBezTo>
                  <a:pt x="269523" y="6399152"/>
                  <a:pt x="0" y="6129629"/>
                  <a:pt x="0" y="5797156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73F0B94E-0195-4FC9-AEFD-CCBB878ACEDF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546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480" y="411480"/>
            <a:ext cx="4361688" cy="3968496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9480" y="4873752"/>
            <a:ext cx="4206240" cy="1380744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D6AB98B-BD95-F9FC-BB22-1A89B6EE3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604503" cy="6399152"/>
          </a:xfrm>
          <a:custGeom>
            <a:avLst/>
            <a:gdLst>
              <a:gd name="connsiteX0" fmla="*/ 0 w 6604503"/>
              <a:gd name="connsiteY0" fmla="*/ 0 h 6399152"/>
              <a:gd name="connsiteX1" fmla="*/ 6604503 w 6604503"/>
              <a:gd name="connsiteY1" fmla="*/ 0 h 6399152"/>
              <a:gd name="connsiteX2" fmla="*/ 6604503 w 6604503"/>
              <a:gd name="connsiteY2" fmla="*/ 5797156 h 6399152"/>
              <a:gd name="connsiteX3" fmla="*/ 6002507 w 6604503"/>
              <a:gd name="connsiteY3" fmla="*/ 6399152 h 6399152"/>
              <a:gd name="connsiteX4" fmla="*/ 0 w 6604503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4503" h="6399152">
                <a:moveTo>
                  <a:pt x="0" y="0"/>
                </a:moveTo>
                <a:lnTo>
                  <a:pt x="6604503" y="0"/>
                </a:lnTo>
                <a:lnTo>
                  <a:pt x="6604503" y="5797156"/>
                </a:lnTo>
                <a:cubicBezTo>
                  <a:pt x="6604503" y="6129629"/>
                  <a:pt x="6334980" y="6399152"/>
                  <a:pt x="6002507" y="6399152"/>
                </a:cubicBezTo>
                <a:lnTo>
                  <a:pt x="0" y="6399152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9B0F68CC-6BDD-49E7-8971-97164A4B1FA2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77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1828800"/>
          </a:xfrm>
        </p:spPr>
        <p:txBody>
          <a:bodyPr anchor="t">
            <a:normAutofit/>
          </a:bodyPr>
          <a:lstStyle>
            <a:lvl1pPr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2784" y="2423160"/>
            <a:ext cx="5202936" cy="3858768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lphaLcPeriod"/>
              <a:defRPr lang="en-US" dirty="0"/>
            </a:lvl2pPr>
            <a:lvl3pPr marL="800100" indent="-342900">
              <a:buFont typeface="+mj-lt"/>
              <a:buAutoNum type="romanLcPeriod"/>
              <a:defRPr lang="en-US" dirty="0"/>
            </a:lvl3pPr>
            <a:lvl4pPr marL="914400" indent="-228600">
              <a:buFont typeface="+mj-lt"/>
              <a:buAutoNum type="arabicParenR"/>
              <a:defRPr lang="en-US" dirty="0"/>
            </a:lvl4pPr>
            <a:lvl5pPr marL="1143000" indent="-228600">
              <a:buFont typeface="+mj-lt"/>
              <a:buAutoNum type="alphaLcParenR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D5D5-F2FF-4BCB-BACC-FA9A736697CB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07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73" y="285210"/>
            <a:ext cx="10653578" cy="9651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172" y="1384847"/>
            <a:ext cx="10653579" cy="4905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172" y="6490524"/>
            <a:ext cx="2841959" cy="336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072E1B28-DB45-4001-B295-7D7933E04419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3370" y="6490524"/>
            <a:ext cx="2662834" cy="336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8431" y="6490524"/>
            <a:ext cx="457200" cy="336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4C450F2-3BB4-4AE4-8A35-A9D7AEA4C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26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osbmyo.tarsus.edu.tr/Files/ckFiles/osbmyo-tarsus-edu-tr/EK-9-Staj_Ucretlerine_Issizlik_Fonu_Katkisi_Bilgi_Formu1%20-%20Copy%202.docx" TargetMode="External"/><Relationship Id="rId3" Type="http://schemas.openxmlformats.org/officeDocument/2006/relationships/hyperlink" Target="https://osbmyo.tarsus.edu.tr/tr/page/isletmede-mesleki-egitim/17170" TargetMode="External"/><Relationship Id="rId7" Type="http://schemas.openxmlformats.org/officeDocument/2006/relationships/hyperlink" Target="http://kimya.osbmyo.tarsus.edu.tr/Files/ckFiles/kimya-osbmyo-tarsus-edu-tr/staj/Tarsus%20%C3%9Cniversitesi%20%C4%B0%C5%9Fsizlik%20Fonu%20Katk%C4%B1s%C4%B1%20Bilgi%20Formu%20(1)%20(1)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osbmyo.tarsus.edu.tr/Files/ckFiles/osbmyo-tarsus-edu-tr/EK_8-%C3%96%C4%9Frenci%20Kabul%20Formu%20(4).docx" TargetMode="External"/><Relationship Id="rId5" Type="http://schemas.openxmlformats.org/officeDocument/2006/relationships/hyperlink" Target="https://osbmyo.tarsus.edu.tr/Files/ckFiles/osbmyo-tarsus-edu-tr/EK_6-%C4%B0ME%20%C3%96%C4%9Frenci%20Ba%C5%9Fvuru%20Formu.docx" TargetMode="External"/><Relationship Id="rId10" Type="http://schemas.openxmlformats.org/officeDocument/2006/relationships/image" Target="../media/image5.jpeg"/><Relationship Id="rId4" Type="http://schemas.openxmlformats.org/officeDocument/2006/relationships/hyperlink" Target="https://osbmyo.tarsus.edu.tr/Files/ckFiles/osbmyo-tarsus-edu-tr/EK_5-%C4%B0ME%20%C4%B0%C5%9Fletme%20Talep%20Formu.docx" TargetMode="External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sbmyo.tarsus.edu.tr/Files/ckFiles/osbmyo-tarsus-edu-tr/EK_1-%C4%B0ME%20Haftal%C4%B1k%20Uygulama%20Raporu%20(1).doc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sbmyo.tarsus.edu.tr/Files/ckFiles/osbmyo-tarsus-edu-tr/EK_2-%C4%B0ME%20E%C4%9Fitici%20Personel%20De%C4%9Ferlendirme%20Formu%20(1).doc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jpeg"/><Relationship Id="rId5" Type="http://schemas.openxmlformats.org/officeDocument/2006/relationships/hyperlink" Target="https://osbmyo.tarsus.edu.tr/Files/ckFiles/osbmyo-tarsus-edu-tr/EK_4-%C4%B0ME%20Devam%20Takip%20%C3%87izelgesi.docx" TargetMode="External"/><Relationship Id="rId4" Type="http://schemas.openxmlformats.org/officeDocument/2006/relationships/hyperlink" Target="https://osbmyo.tarsus.edu.tr/Files/ckFiles/osbmyo-tarsus-edu-tr/EK_3-%C4%B0ME%20Dan%C4%B1%C5%9Fman%20De%C4%9Ferlendirme%20Formu.doc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5DF31-9F21-652C-68FD-A289ECB7E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480" y="411480"/>
            <a:ext cx="4361688" cy="3968496"/>
          </a:xfrm>
        </p:spPr>
        <p:txBody>
          <a:bodyPr anchor="t">
            <a:normAutofit/>
          </a:bodyPr>
          <a:lstStyle/>
          <a:p>
            <a:r>
              <a:rPr lang="en-US" sz="4200"/>
              <a:t>İşletmede Mesleki Eğitim (İME): Tanım, Süreç ve Uygulama Esasları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7F13F8-7A26-67AB-4004-07E0054BB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9480" y="4873752"/>
            <a:ext cx="4206240" cy="1380744"/>
          </a:xfrm>
        </p:spPr>
        <p:txBody>
          <a:bodyPr anchor="b">
            <a:normAutofit/>
          </a:bodyPr>
          <a:lstStyle/>
          <a:p>
            <a:r>
              <a:rPr lang="en-US"/>
              <a:t>Eğitimin temel kavramları ve uygulama adımları</a:t>
            </a:r>
          </a:p>
        </p:txBody>
      </p:sp>
      <p:pic>
        <p:nvPicPr>
          <p:cNvPr id="8" name="Picture Placeholder 7" descr="Yellow brick in red wall">
            <a:extLst>
              <a:ext uri="{FF2B5EF4-FFF2-40B4-BE49-F238E27FC236}">
                <a16:creationId xmlns:a16="http://schemas.microsoft.com/office/drawing/2014/main" id="{39016247-63ED-AF15-B43D-E2D6B1D5982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1" r="3766" b="1"/>
          <a:stretch>
            <a:fillRect/>
          </a:stretch>
        </p:blipFill>
        <p:spPr>
          <a:xfrm>
            <a:off x="20" y="10"/>
            <a:ext cx="6604483" cy="6399142"/>
          </a:xfr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8B664-8C0B-5F57-8020-8A48EB2D42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172" y="6490524"/>
            <a:ext cx="2841959" cy="33614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04EF954-66B1-4168-AF40-97F3DAF43FC4}" type="datetime1">
              <a:rPr lang="en-US" smtClean="0"/>
              <a:pPr>
                <a:spcAft>
                  <a:spcPts val="600"/>
                </a:spcAft>
              </a:pPr>
              <a:t>11/28/2025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D5D6B-DE12-7261-D07F-F9EBA9604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8431" y="6490524"/>
            <a:ext cx="457200" cy="33614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2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80912-2BCF-9FD2-CC58-D585FAF89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baseline="0">
                <a:latin typeface="+mj-lt"/>
                <a:ea typeface="+mj-ea"/>
                <a:cs typeface="+mj-cs"/>
              </a:rPr>
              <a:t>İME'de Anahtar Kişiler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E1F8FF-A17E-4D0D-8F6F-35C3A39A2F43}"/>
              </a:ext>
            </a:extLst>
          </p:cNvPr>
          <p:cNvSpPr txBox="1"/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29767" y="2276856"/>
            <a:ext cx="5025102" cy="404164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b="1" dirty="0" err="1"/>
              <a:t>Danışman</a:t>
            </a:r>
            <a:r>
              <a:rPr lang="en-US" sz="2400" b="1" dirty="0"/>
              <a:t> (</a:t>
            </a:r>
            <a:r>
              <a:rPr lang="en-US" sz="2400" b="1" dirty="0" err="1"/>
              <a:t>Öğretim</a:t>
            </a:r>
            <a:r>
              <a:rPr lang="en-US" sz="2400" b="1" dirty="0"/>
              <a:t> </a:t>
            </a:r>
            <a:r>
              <a:rPr lang="en-US" sz="2400" b="1" dirty="0" err="1"/>
              <a:t>Elemanı</a:t>
            </a:r>
            <a:r>
              <a:rPr lang="en-US" sz="2400" b="1" dirty="0"/>
              <a:t>)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dirty="0" err="1"/>
              <a:t>Danışman</a:t>
            </a:r>
            <a:r>
              <a:rPr lang="en-US" sz="2400" dirty="0"/>
              <a:t>, </a:t>
            </a:r>
            <a:r>
              <a:rPr lang="en-US" sz="2400" dirty="0" err="1"/>
              <a:t>öğrencilere</a:t>
            </a:r>
            <a:r>
              <a:rPr lang="en-US" sz="2400" dirty="0"/>
              <a:t> </a:t>
            </a:r>
            <a:r>
              <a:rPr lang="en-US" sz="2400" dirty="0" err="1"/>
              <a:t>rehberlik</a:t>
            </a:r>
            <a:r>
              <a:rPr lang="en-US" sz="2400" dirty="0"/>
              <a:t> </a:t>
            </a:r>
            <a:r>
              <a:rPr lang="en-US" sz="2400" dirty="0" err="1"/>
              <a:t>ederek</a:t>
            </a:r>
            <a:r>
              <a:rPr lang="en-US" sz="2400" dirty="0"/>
              <a:t> </a:t>
            </a:r>
            <a:r>
              <a:rPr lang="en-US" sz="2400" dirty="0" err="1"/>
              <a:t>süreci</a:t>
            </a:r>
            <a:r>
              <a:rPr lang="en-US" sz="2400" dirty="0"/>
              <a:t> </a:t>
            </a:r>
            <a:r>
              <a:rPr lang="en-US" sz="2400" dirty="0" err="1"/>
              <a:t>izler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Danışman</a:t>
            </a:r>
            <a:r>
              <a:rPr lang="en-US" sz="2400" dirty="0"/>
              <a:t> </a:t>
            </a:r>
            <a:r>
              <a:rPr lang="en-US" sz="2400" dirty="0" err="1"/>
              <a:t>Değerlendirme</a:t>
            </a:r>
            <a:r>
              <a:rPr lang="en-US" sz="2400" dirty="0"/>
              <a:t> </a:t>
            </a:r>
            <a:r>
              <a:rPr lang="en-US" sz="2400" dirty="0" err="1"/>
              <a:t>Formu'nu</a:t>
            </a:r>
            <a:r>
              <a:rPr lang="en-US" sz="2400" dirty="0"/>
              <a:t> (EK-3) </a:t>
            </a:r>
            <a:r>
              <a:rPr lang="en-US" sz="2400" dirty="0" err="1"/>
              <a:t>hazırlar</a:t>
            </a:r>
            <a:r>
              <a:rPr lang="en-US" sz="2400" dirty="0"/>
              <a:t>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b="1" dirty="0" err="1"/>
              <a:t>Eğitici</a:t>
            </a:r>
            <a:r>
              <a:rPr lang="en-US" sz="2400" b="1" dirty="0"/>
              <a:t> </a:t>
            </a:r>
            <a:r>
              <a:rPr lang="en-US" sz="2400" b="1" dirty="0" err="1"/>
              <a:t>Personel</a:t>
            </a:r>
            <a:r>
              <a:rPr lang="en-US" sz="2400" b="1" dirty="0"/>
              <a:t> (</a:t>
            </a:r>
            <a:r>
              <a:rPr lang="en-US" sz="2400" b="1" dirty="0" err="1"/>
              <a:t>İşletme</a:t>
            </a:r>
            <a:r>
              <a:rPr lang="en-US" sz="2400" b="1" dirty="0"/>
              <a:t>)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dirty="0" err="1"/>
              <a:t>Eğitici</a:t>
            </a:r>
            <a:r>
              <a:rPr lang="en-US" sz="2400" dirty="0"/>
              <a:t> </a:t>
            </a:r>
            <a:r>
              <a:rPr lang="en-US" sz="2400" dirty="0" err="1"/>
              <a:t>personel</a:t>
            </a:r>
            <a:r>
              <a:rPr lang="en-US" sz="2400" dirty="0"/>
              <a:t>, </a:t>
            </a:r>
            <a:r>
              <a:rPr lang="en-US" sz="2400" dirty="0" err="1"/>
              <a:t>işletmedeki</a:t>
            </a:r>
            <a:r>
              <a:rPr lang="en-US" sz="2400" dirty="0"/>
              <a:t> </a:t>
            </a:r>
            <a:r>
              <a:rPr lang="en-US" sz="2400" dirty="0" err="1"/>
              <a:t>eğitimi</a:t>
            </a:r>
            <a:r>
              <a:rPr lang="en-US" sz="2400" dirty="0"/>
              <a:t> </a:t>
            </a:r>
            <a:r>
              <a:rPr lang="en-US" sz="2400" dirty="0" err="1"/>
              <a:t>yönetir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Eğitici</a:t>
            </a:r>
            <a:r>
              <a:rPr lang="en-US" sz="2400" dirty="0"/>
              <a:t> </a:t>
            </a:r>
            <a:r>
              <a:rPr lang="en-US" sz="2400" dirty="0" err="1"/>
              <a:t>Personel</a:t>
            </a:r>
            <a:r>
              <a:rPr lang="en-US" sz="2400" dirty="0"/>
              <a:t> </a:t>
            </a:r>
            <a:r>
              <a:rPr lang="en-US" sz="2400" dirty="0" err="1"/>
              <a:t>Değerlendirme</a:t>
            </a:r>
            <a:r>
              <a:rPr lang="en-US" sz="2400" dirty="0"/>
              <a:t> </a:t>
            </a:r>
            <a:r>
              <a:rPr lang="en-US" sz="2400" dirty="0" err="1"/>
              <a:t>Formu'nu</a:t>
            </a:r>
            <a:r>
              <a:rPr lang="en-US" sz="2400" dirty="0"/>
              <a:t> (EK-2) </a:t>
            </a:r>
            <a:r>
              <a:rPr lang="en-US" sz="2400" dirty="0" err="1"/>
              <a:t>düzenler</a:t>
            </a:r>
            <a:r>
              <a:rPr lang="en-US" sz="2400" dirty="0"/>
              <a:t>.</a:t>
            </a:r>
          </a:p>
        </p:txBody>
      </p:sp>
      <p:pic>
        <p:nvPicPr>
          <p:cNvPr id="7" name="Content Placeholder 6" descr="Cam duvarın arkasındaki iş toplantısı">
            <a:extLst>
              <a:ext uri="{FF2B5EF4-FFF2-40B4-BE49-F238E27FC236}">
                <a16:creationId xmlns:a16="http://schemas.microsoft.com/office/drawing/2014/main" id="{CD7BCE6B-2225-4530-843F-F74198B2244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6959" r="15715" b="1"/>
          <a:stretch>
            <a:fillRect/>
          </a:stretch>
        </p:blipFill>
        <p:spPr>
          <a:xfrm>
            <a:off x="7230688" y="10"/>
            <a:ext cx="4961311" cy="4918831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3108D-83AF-9521-A92A-3C569498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172" y="6490524"/>
            <a:ext cx="2841959" cy="336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E21D4C7-8630-4B98-978C-30388BBD4EE8}" type="datetime1">
              <a:rPr lang="en-US" smtClean="0"/>
              <a:pPr>
                <a:spcAft>
                  <a:spcPts val="600"/>
                </a:spcAft>
              </a:pPr>
              <a:t>11/28/2025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A5C1D-A248-A179-38CE-37FED917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8431" y="6490524"/>
            <a:ext cx="457200" cy="336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856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7DE79-57E0-1E3B-1F05-A4AD07A0F2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Sorular?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5FD566-7738-9F95-22FF-54B842C621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Zamanınız için teşekkür ederim.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3E950-88CD-4C89-A0DF-1F93D4FF5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F954-66B1-4168-AF40-97F3DAF43FC4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23707-005A-B6FC-6D30-0592085C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020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B72B5-0533-A039-BE68-81C59B10A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baseline="0">
                <a:latin typeface="+mj-lt"/>
                <a:ea typeface="+mj-ea"/>
                <a:cs typeface="+mj-cs"/>
              </a:rPr>
              <a:t>İME Nedir ve Neden Önemlidir?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F75575-97BF-4567-9FC4-5A564338AD85}"/>
              </a:ext>
            </a:extLst>
          </p:cNvPr>
          <p:cNvSpPr txBox="1"/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29767" y="2276856"/>
            <a:ext cx="5340414" cy="40416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b="1" dirty="0" err="1"/>
              <a:t>Uygulamalı</a:t>
            </a:r>
            <a:r>
              <a:rPr lang="en-US" sz="2400" b="1" dirty="0"/>
              <a:t> </a:t>
            </a:r>
            <a:r>
              <a:rPr lang="en-US" sz="2400" b="1" dirty="0" err="1"/>
              <a:t>Eğitim</a:t>
            </a:r>
            <a:r>
              <a:rPr lang="en-US" sz="2400" b="1" dirty="0"/>
              <a:t> </a:t>
            </a:r>
            <a:r>
              <a:rPr lang="en-US" sz="2400" b="1" dirty="0" err="1"/>
              <a:t>Modeli</a:t>
            </a:r>
            <a:endParaRPr lang="en-US" sz="2400" b="1" dirty="0"/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dirty="0"/>
              <a:t>İME, </a:t>
            </a:r>
            <a:r>
              <a:rPr lang="en-US" sz="2400" dirty="0" err="1"/>
              <a:t>öğrencilerin</a:t>
            </a:r>
            <a:r>
              <a:rPr lang="en-US" sz="2400" dirty="0"/>
              <a:t> </a:t>
            </a:r>
            <a:r>
              <a:rPr lang="en-US" sz="2400" dirty="0" err="1"/>
              <a:t>gerçek</a:t>
            </a:r>
            <a:r>
              <a:rPr lang="en-US" sz="2400" dirty="0"/>
              <a:t> </a:t>
            </a:r>
            <a:r>
              <a:rPr lang="en-US" sz="2400" dirty="0" err="1"/>
              <a:t>iş</a:t>
            </a:r>
            <a:r>
              <a:rPr lang="en-US" sz="2400" dirty="0"/>
              <a:t> </a:t>
            </a:r>
            <a:r>
              <a:rPr lang="en-US" sz="2400" dirty="0" err="1"/>
              <a:t>ortamlarında</a:t>
            </a:r>
            <a:r>
              <a:rPr lang="en-US" sz="2400" dirty="0"/>
              <a:t> </a:t>
            </a:r>
            <a:r>
              <a:rPr lang="en-US" sz="2400" dirty="0" err="1"/>
              <a:t>mesleki</a:t>
            </a:r>
            <a:r>
              <a:rPr lang="en-US" sz="2400" dirty="0"/>
              <a:t> </a:t>
            </a:r>
            <a:r>
              <a:rPr lang="en-US" sz="2400" dirty="0" err="1"/>
              <a:t>bilgi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becerilerini</a:t>
            </a:r>
            <a:r>
              <a:rPr lang="en-US" sz="2400" dirty="0"/>
              <a:t> </a:t>
            </a:r>
            <a:r>
              <a:rPr lang="en-US" sz="2400" dirty="0" err="1"/>
              <a:t>geliştirmelerine</a:t>
            </a:r>
            <a:r>
              <a:rPr lang="en-US" sz="2400" dirty="0"/>
              <a:t> </a:t>
            </a:r>
            <a:r>
              <a:rPr lang="en-US" sz="2400" dirty="0" err="1"/>
              <a:t>olanak</a:t>
            </a:r>
            <a:r>
              <a:rPr lang="en-US" sz="2400" dirty="0"/>
              <a:t> </a:t>
            </a:r>
            <a:r>
              <a:rPr lang="en-US" sz="2400" dirty="0" err="1"/>
              <a:t>tanır</a:t>
            </a:r>
            <a:r>
              <a:rPr lang="en-US" sz="2400" dirty="0"/>
              <a:t>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b="1" dirty="0" err="1"/>
              <a:t>İş</a:t>
            </a:r>
            <a:r>
              <a:rPr lang="en-US" sz="2400" b="1" dirty="0"/>
              <a:t> </a:t>
            </a:r>
            <a:r>
              <a:rPr lang="en-US" sz="2400" b="1" dirty="0" err="1"/>
              <a:t>Hayatına</a:t>
            </a:r>
            <a:r>
              <a:rPr lang="en-US" sz="2400" b="1" dirty="0"/>
              <a:t> </a:t>
            </a:r>
            <a:r>
              <a:rPr lang="en-US" sz="2400" b="1" dirty="0" err="1"/>
              <a:t>Hazırlık</a:t>
            </a:r>
            <a:endParaRPr lang="en-US" sz="2400" b="1" dirty="0"/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dirty="0"/>
              <a:t>Bu model, </a:t>
            </a:r>
            <a:r>
              <a:rPr lang="en-US" sz="2400" dirty="0" err="1"/>
              <a:t>öğrencilerin</a:t>
            </a:r>
            <a:r>
              <a:rPr lang="en-US" sz="2400" dirty="0"/>
              <a:t> </a:t>
            </a:r>
            <a:r>
              <a:rPr lang="en-US" sz="2400" dirty="0" err="1"/>
              <a:t>iş</a:t>
            </a:r>
            <a:r>
              <a:rPr lang="en-US" sz="2400" dirty="0"/>
              <a:t> </a:t>
            </a:r>
            <a:r>
              <a:rPr lang="en-US" sz="2400" dirty="0" err="1"/>
              <a:t>hayatına</a:t>
            </a:r>
            <a:r>
              <a:rPr lang="en-US" sz="2400" dirty="0"/>
              <a:t> </a:t>
            </a:r>
            <a:r>
              <a:rPr lang="en-US" sz="2400" dirty="0" err="1"/>
              <a:t>daha</a:t>
            </a:r>
            <a:r>
              <a:rPr lang="en-US" sz="2400" dirty="0"/>
              <a:t> iyi </a:t>
            </a:r>
            <a:r>
              <a:rPr lang="en-US" sz="2400" dirty="0" err="1"/>
              <a:t>adapte</a:t>
            </a:r>
            <a:r>
              <a:rPr lang="en-US" sz="2400" dirty="0"/>
              <a:t> </a:t>
            </a:r>
            <a:r>
              <a:rPr lang="en-US" sz="2400" dirty="0" err="1"/>
              <a:t>olmalarını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deneyim</a:t>
            </a:r>
            <a:r>
              <a:rPr lang="en-US" sz="2400" dirty="0"/>
              <a:t> </a:t>
            </a:r>
            <a:r>
              <a:rPr lang="en-US" sz="2400" dirty="0" err="1"/>
              <a:t>kazanmalarını</a:t>
            </a:r>
            <a:r>
              <a:rPr lang="en-US" sz="2400" dirty="0"/>
              <a:t> </a:t>
            </a:r>
            <a:r>
              <a:rPr lang="en-US" sz="2400" dirty="0" err="1"/>
              <a:t>sağlar</a:t>
            </a:r>
            <a:r>
              <a:rPr lang="en-US" sz="2400" dirty="0"/>
              <a:t>.</a:t>
            </a:r>
          </a:p>
        </p:txBody>
      </p:sp>
      <p:pic>
        <p:nvPicPr>
          <p:cNvPr id="7" name="Content Placeholder 6" descr="STEM, Eğitim, Üniversite - Mühendislik Öğrencilerinden oluşan Ekip Bilim Laboratuvarlarında çalışıyor">
            <a:extLst>
              <a:ext uri="{FF2B5EF4-FFF2-40B4-BE49-F238E27FC236}">
                <a16:creationId xmlns:a16="http://schemas.microsoft.com/office/drawing/2014/main" id="{CCC6C236-C3F0-4516-9222-7E2B68FD997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27086" r="5588" b="1"/>
          <a:stretch>
            <a:fillRect/>
          </a:stretch>
        </p:blipFill>
        <p:spPr>
          <a:xfrm>
            <a:off x="6421820" y="10"/>
            <a:ext cx="5770179" cy="6399142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199DE-9E09-7067-6D49-76E71E57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172" y="6490524"/>
            <a:ext cx="2841959" cy="336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E21D4C7-8630-4B98-978C-30388BBD4EE8}" type="datetime1">
              <a:rPr lang="en-US" smtClean="0"/>
              <a:pPr>
                <a:spcAft>
                  <a:spcPts val="600"/>
                </a:spcAft>
              </a:pPr>
              <a:t>11/28/2025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511CA-0681-0B54-9C0B-AD5F75067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8431" y="6490524"/>
            <a:ext cx="457200" cy="336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682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F5A4F-17A6-5459-03A5-78F7EBCE2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72" y="293302"/>
            <a:ext cx="11125032" cy="965101"/>
          </a:xfrm>
        </p:spPr>
        <p:txBody>
          <a:bodyPr anchor="b">
            <a:normAutofit/>
          </a:bodyPr>
          <a:lstStyle/>
          <a:p>
            <a:r>
              <a:rPr lang="en-US"/>
              <a:t>İME'nin Süresi, Dönemi ve Ders Kuralları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9F23C-4A07-002E-F327-E457EEB2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172" y="6490524"/>
            <a:ext cx="2841959" cy="33614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E21D4C7-8630-4B98-978C-30388BBD4EE8}" type="datetime1">
              <a:rPr lang="en-US" smtClean="0"/>
              <a:pPr>
                <a:spcAft>
                  <a:spcPts val="600"/>
                </a:spcAft>
              </a:pPr>
              <a:t>11/28/2025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7C92E-782D-99B0-085B-CFEA14A83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8431" y="6490524"/>
            <a:ext cx="457200" cy="33614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5A943CBE-C0F3-4B31-B82E-EA60CD9A0A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993740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431172" y="1384847"/>
          <a:ext cx="11125032" cy="4905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234288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aat 17:00'de, insanlar işten eve gidiyor">
            <a:extLst>
              <a:ext uri="{FF2B5EF4-FFF2-40B4-BE49-F238E27FC236}">
                <a16:creationId xmlns:a16="http://schemas.microsoft.com/office/drawing/2014/main" id="{834A2E1C-57BA-4A3B-8DF8-4FAB60330A1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20416" r="10242" b="2"/>
          <a:stretch>
            <a:fillRect/>
          </a:stretch>
        </p:blipFill>
        <p:spPr>
          <a:xfrm>
            <a:off x="8406302" y="10"/>
            <a:ext cx="3785697" cy="418310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850744-EC75-B0AB-A42A-2D76E4CC0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5" y="130854"/>
            <a:ext cx="4573413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b="0" kern="1200" cap="all" baseline="0" dirty="0">
                <a:latin typeface="+mj-lt"/>
                <a:ea typeface="+mj-ea"/>
                <a:cs typeface="+mj-cs"/>
              </a:rPr>
              <a:t>Devam </a:t>
            </a:r>
            <a:r>
              <a:rPr lang="en-US" sz="2200" b="0" kern="1200" cap="all" baseline="0" dirty="0" err="1">
                <a:latin typeface="+mj-lt"/>
                <a:ea typeface="+mj-ea"/>
                <a:cs typeface="+mj-cs"/>
              </a:rPr>
              <a:t>Zorunluluğu</a:t>
            </a:r>
            <a:r>
              <a:rPr lang="en-US" sz="2200" b="0" kern="1200" cap="all" baseline="0" dirty="0">
                <a:latin typeface="+mj-lt"/>
                <a:ea typeface="+mj-ea"/>
                <a:cs typeface="+mj-cs"/>
              </a:rPr>
              <a:t>, </a:t>
            </a:r>
            <a:r>
              <a:rPr lang="en-US" sz="2200" b="0" kern="1200" cap="all" baseline="0" dirty="0" err="1">
                <a:latin typeface="+mj-lt"/>
                <a:ea typeface="+mj-ea"/>
                <a:cs typeface="+mj-cs"/>
              </a:rPr>
              <a:t>Çalışma</a:t>
            </a:r>
            <a:r>
              <a:rPr lang="en-US" sz="2200" b="0" kern="1200" cap="all" baseline="0" dirty="0">
                <a:latin typeface="+mj-lt"/>
                <a:ea typeface="+mj-ea"/>
                <a:cs typeface="+mj-cs"/>
              </a:rPr>
              <a:t> </a:t>
            </a:r>
            <a:r>
              <a:rPr lang="en-US" sz="2200" b="0" kern="1200" cap="all" baseline="0" dirty="0" err="1">
                <a:latin typeface="+mj-lt"/>
                <a:ea typeface="+mj-ea"/>
                <a:cs typeface="+mj-cs"/>
              </a:rPr>
              <a:t>Saatleri</a:t>
            </a:r>
            <a:r>
              <a:rPr lang="en-US" sz="2200" b="0" kern="1200" cap="all" baseline="0" dirty="0">
                <a:latin typeface="+mj-lt"/>
                <a:ea typeface="+mj-ea"/>
                <a:cs typeface="+mj-cs"/>
              </a:rPr>
              <a:t> </a:t>
            </a:r>
            <a:r>
              <a:rPr lang="en-US" sz="2200" b="0" kern="1200" cap="all" baseline="0" dirty="0" err="1">
                <a:latin typeface="+mj-lt"/>
                <a:ea typeface="+mj-ea"/>
                <a:cs typeface="+mj-cs"/>
              </a:rPr>
              <a:t>ve</a:t>
            </a:r>
            <a:r>
              <a:rPr lang="en-US" sz="2200" b="0" kern="1200" cap="all" baseline="0" dirty="0">
                <a:latin typeface="+mj-lt"/>
                <a:ea typeface="+mj-ea"/>
                <a:cs typeface="+mj-cs"/>
              </a:rPr>
              <a:t> </a:t>
            </a:r>
            <a:r>
              <a:rPr lang="en-US" sz="2200" b="0" kern="1200" cap="all" baseline="0" dirty="0" err="1">
                <a:latin typeface="+mj-lt"/>
                <a:ea typeface="+mj-ea"/>
                <a:cs typeface="+mj-cs"/>
              </a:rPr>
              <a:t>İzinler</a:t>
            </a:r>
            <a:endParaRPr lang="en-US" sz="2200" b="0" kern="1200" cap="all" baseline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3C8D38-40C9-4FB9-A902-236E00D4DA90}"/>
              </a:ext>
            </a:extLst>
          </p:cNvPr>
          <p:cNvSpPr txBox="1"/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29765" y="1063542"/>
            <a:ext cx="8388414" cy="49834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b="1" dirty="0" err="1"/>
              <a:t>Düzenli</a:t>
            </a:r>
            <a:r>
              <a:rPr lang="en-US" sz="2000" b="1" dirty="0"/>
              <a:t> Devam </a:t>
            </a:r>
            <a:r>
              <a:rPr lang="en-US" sz="2000" b="1" dirty="0" err="1"/>
              <a:t>Zorunluluğu</a:t>
            </a:r>
            <a:endParaRPr lang="en-US" sz="2000" b="1" dirty="0"/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dirty="0"/>
              <a:t>İME </a:t>
            </a:r>
            <a:r>
              <a:rPr lang="en-US" sz="2000" dirty="0" err="1"/>
              <a:t>süresince</a:t>
            </a:r>
            <a:r>
              <a:rPr lang="en-US" sz="2000" dirty="0"/>
              <a:t> </a:t>
            </a:r>
            <a:r>
              <a:rPr lang="en-US" sz="2000" dirty="0" err="1"/>
              <a:t>öğrencilerin</a:t>
            </a:r>
            <a:r>
              <a:rPr lang="en-US" sz="2000" dirty="0"/>
              <a:t> </a:t>
            </a:r>
            <a:r>
              <a:rPr lang="en-US" sz="2000" dirty="0" err="1"/>
              <a:t>düzenli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devam</a:t>
            </a:r>
            <a:r>
              <a:rPr lang="en-US" sz="2000" dirty="0"/>
              <a:t> </a:t>
            </a:r>
            <a:r>
              <a:rPr lang="en-US" sz="2000" dirty="0" err="1"/>
              <a:t>etmeleri</a:t>
            </a:r>
            <a:r>
              <a:rPr lang="en-US" sz="2000" dirty="0"/>
              <a:t> </a:t>
            </a:r>
            <a:r>
              <a:rPr lang="en-US" sz="2000" dirty="0" err="1"/>
              <a:t>zorunludur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devamsızlık</a:t>
            </a:r>
            <a:r>
              <a:rPr lang="en-US" sz="2000" dirty="0"/>
              <a:t> </a:t>
            </a:r>
            <a:r>
              <a:rPr lang="en-US" sz="2000" dirty="0" err="1"/>
              <a:t>kabul</a:t>
            </a:r>
            <a:r>
              <a:rPr lang="en-US" sz="2000" dirty="0"/>
              <a:t> </a:t>
            </a:r>
            <a:r>
              <a:rPr lang="en-US" sz="2000" dirty="0" err="1"/>
              <a:t>edilmez</a:t>
            </a:r>
            <a:r>
              <a:rPr lang="tr-TR" sz="2000" dirty="0"/>
              <a:t>*</a:t>
            </a:r>
            <a:r>
              <a:rPr lang="en-US" sz="2000" dirty="0"/>
              <a:t>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b="1" dirty="0" err="1"/>
              <a:t>Çalışma</a:t>
            </a:r>
            <a:r>
              <a:rPr lang="en-US" sz="2000" b="1" dirty="0"/>
              <a:t> </a:t>
            </a:r>
            <a:r>
              <a:rPr lang="en-US" sz="2000" b="1" dirty="0" err="1"/>
              <a:t>Saatlerinin</a:t>
            </a:r>
            <a:r>
              <a:rPr lang="en-US" sz="2000" b="1" dirty="0"/>
              <a:t> </a:t>
            </a:r>
            <a:r>
              <a:rPr lang="en-US" sz="2000" b="1" dirty="0" err="1"/>
              <a:t>Belirlenmesi</a:t>
            </a:r>
            <a:endParaRPr lang="en-US" sz="2000" b="1" dirty="0"/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dirty="0" err="1"/>
              <a:t>Çalışma</a:t>
            </a:r>
            <a:r>
              <a:rPr lang="en-US" sz="2000" dirty="0"/>
              <a:t> </a:t>
            </a:r>
            <a:r>
              <a:rPr lang="en-US" sz="2000" dirty="0" err="1"/>
              <a:t>saatleri</a:t>
            </a:r>
            <a:r>
              <a:rPr lang="en-US" sz="2000" dirty="0"/>
              <a:t>, </a:t>
            </a:r>
            <a:r>
              <a:rPr lang="en-US" sz="2000" dirty="0" err="1"/>
              <a:t>ilgili</a:t>
            </a:r>
            <a:r>
              <a:rPr lang="en-US" sz="2000" dirty="0"/>
              <a:t> </a:t>
            </a:r>
            <a:r>
              <a:rPr lang="en-US" sz="2000" dirty="0" err="1"/>
              <a:t>mevzuat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işletme</a:t>
            </a:r>
            <a:r>
              <a:rPr lang="en-US" sz="2000" dirty="0"/>
              <a:t> </a:t>
            </a:r>
            <a:r>
              <a:rPr lang="en-US" sz="2000" dirty="0" err="1"/>
              <a:t>kuralları</a:t>
            </a:r>
            <a:r>
              <a:rPr lang="en-US" sz="2000" dirty="0"/>
              <a:t> </a:t>
            </a:r>
            <a:r>
              <a:rPr lang="en-US" sz="2000" dirty="0" err="1"/>
              <a:t>doğrultusunda</a:t>
            </a:r>
            <a:r>
              <a:rPr lang="en-US" sz="2000" dirty="0"/>
              <a:t> </a:t>
            </a:r>
            <a:r>
              <a:rPr lang="en-US" sz="2000" dirty="0" err="1"/>
              <a:t>belirlenir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uygulanır</a:t>
            </a:r>
            <a:r>
              <a:rPr lang="en-US" sz="2000" dirty="0"/>
              <a:t>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b="1" dirty="0" err="1"/>
              <a:t>İzinlerin</a:t>
            </a:r>
            <a:r>
              <a:rPr lang="en-US" sz="2000" b="1" dirty="0"/>
              <a:t> </a:t>
            </a:r>
            <a:r>
              <a:rPr lang="en-US" sz="2000" b="1" dirty="0" err="1"/>
              <a:t>Planlanması</a:t>
            </a:r>
            <a:r>
              <a:rPr lang="en-US" sz="2000" b="1" dirty="0"/>
              <a:t> </a:t>
            </a:r>
            <a:r>
              <a:rPr lang="en-US" sz="2000" b="1" dirty="0" err="1"/>
              <a:t>ve</a:t>
            </a:r>
            <a:r>
              <a:rPr lang="en-US" sz="2000" b="1" dirty="0"/>
              <a:t> </a:t>
            </a:r>
            <a:r>
              <a:rPr lang="en-US" sz="2000" b="1" dirty="0" err="1"/>
              <a:t>Bildirimi</a:t>
            </a:r>
            <a:endParaRPr lang="en-US" sz="2000" b="1" dirty="0"/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dirty="0" err="1"/>
              <a:t>İzinler</a:t>
            </a:r>
            <a:r>
              <a:rPr lang="en-US" sz="2000" dirty="0"/>
              <a:t> </a:t>
            </a:r>
            <a:r>
              <a:rPr lang="en-US" sz="2000" dirty="0" err="1"/>
              <a:t>önceden</a:t>
            </a:r>
            <a:r>
              <a:rPr lang="en-US" sz="2000" dirty="0"/>
              <a:t> </a:t>
            </a:r>
            <a:r>
              <a:rPr lang="en-US" sz="2000" dirty="0" err="1"/>
              <a:t>planlanmalı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ilgili</a:t>
            </a:r>
            <a:r>
              <a:rPr lang="en-US" sz="2000" dirty="0"/>
              <a:t> </a:t>
            </a:r>
            <a:r>
              <a:rPr lang="en-US" sz="2000" dirty="0" err="1"/>
              <a:t>mercilere</a:t>
            </a:r>
            <a:r>
              <a:rPr lang="en-US" sz="2000" dirty="0"/>
              <a:t> </a:t>
            </a:r>
            <a:r>
              <a:rPr lang="en-US" sz="2000" dirty="0" err="1"/>
              <a:t>zamanında</a:t>
            </a:r>
            <a:r>
              <a:rPr lang="en-US" sz="2000" dirty="0"/>
              <a:t> </a:t>
            </a:r>
            <a:r>
              <a:rPr lang="en-US" sz="2000" dirty="0" err="1"/>
              <a:t>bildirilmelidir</a:t>
            </a:r>
            <a:r>
              <a:rPr lang="en-US" sz="2000" dirty="0"/>
              <a:t>.</a:t>
            </a:r>
            <a:endParaRPr lang="tr-TR" sz="2000" dirty="0"/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tr-TR" sz="2000" dirty="0"/>
              <a:t>*Bekleyen nedenlerden dolayı yapılan devamsızlıklar ilgili bölüm tarafından istisna olarak değerlendirilmesi istenebilir. 2 Haftayı aşarsa başarısız sayılırsınız. </a:t>
            </a:r>
            <a:r>
              <a:rPr lang="tr-TR" sz="2000" dirty="0">
                <a:solidFill>
                  <a:srgbClr val="FF0000"/>
                </a:solidFill>
              </a:rPr>
              <a:t>Rapor alındığı gün akademik danışman bilgilendirilmelidir. Aksi taktirde yasal mevzuat uygulanır.</a:t>
            </a: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84C70-94B0-54CA-86CE-DE91FF4288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172" y="6490524"/>
            <a:ext cx="2841959" cy="336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E21D4C7-8630-4B98-978C-30388BBD4EE8}" type="datetime1">
              <a:rPr lang="en-US" smtClean="0"/>
              <a:pPr>
                <a:spcAft>
                  <a:spcPts val="600"/>
                </a:spcAft>
              </a:pPr>
              <a:t>11/28/2025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BA279-96C2-8BD9-E325-79F20A314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8431" y="6490524"/>
            <a:ext cx="457200" cy="336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793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62951-93D3-84D7-6ECD-E0B393496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320040"/>
            <a:ext cx="4573413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b="0" kern="1200" cap="all" baseline="0">
                <a:latin typeface="+mj-lt"/>
                <a:ea typeface="+mj-ea"/>
                <a:cs typeface="+mj-cs"/>
              </a:rPr>
              <a:t>İME Öncesi Başvuru Süreci ve Öğrenci Sorumlulukları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E3221D-463A-4374-A5E1-A093B8A4765F}"/>
              </a:ext>
            </a:extLst>
          </p:cNvPr>
          <p:cNvSpPr txBox="1"/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29766" y="1380744"/>
            <a:ext cx="6128689" cy="49834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dirty="0" err="1"/>
              <a:t>Başvuru</a:t>
            </a:r>
            <a:r>
              <a:rPr lang="en-US" b="1" dirty="0"/>
              <a:t> </a:t>
            </a:r>
            <a:r>
              <a:rPr lang="en-US" b="1" dirty="0" err="1"/>
              <a:t>Sürecinin</a:t>
            </a:r>
            <a:r>
              <a:rPr lang="en-US" b="1" dirty="0"/>
              <a:t> </a:t>
            </a:r>
            <a:r>
              <a:rPr lang="en-US" b="1" dirty="0" err="1"/>
              <a:t>Tamamlanması</a:t>
            </a:r>
            <a:endParaRPr lang="en-US" b="1" dirty="0"/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 err="1"/>
              <a:t>Öğrenciler</a:t>
            </a:r>
            <a:r>
              <a:rPr lang="en-US" dirty="0"/>
              <a:t>, İME </a:t>
            </a:r>
            <a:r>
              <a:rPr lang="en-US" dirty="0" err="1"/>
              <a:t>öncesinde</a:t>
            </a:r>
            <a:r>
              <a:rPr lang="en-US" dirty="0"/>
              <a:t> </a:t>
            </a:r>
            <a:r>
              <a:rPr lang="en-US" dirty="0" err="1"/>
              <a:t>gerekli</a:t>
            </a:r>
            <a:r>
              <a:rPr lang="en-US" dirty="0"/>
              <a:t> </a:t>
            </a:r>
            <a:r>
              <a:rPr lang="en-US" dirty="0" err="1"/>
              <a:t>belgeleri</a:t>
            </a:r>
            <a:r>
              <a:rPr lang="en-US" dirty="0"/>
              <a:t> </a:t>
            </a:r>
            <a:r>
              <a:rPr lang="en-US" dirty="0" err="1"/>
              <a:t>hazırlayıp</a:t>
            </a:r>
            <a:r>
              <a:rPr lang="en-US" dirty="0"/>
              <a:t> </a:t>
            </a:r>
            <a:r>
              <a:rPr lang="en-US" dirty="0" err="1"/>
              <a:t>başvuru</a:t>
            </a:r>
            <a:r>
              <a:rPr lang="en-US" dirty="0"/>
              <a:t> </a:t>
            </a:r>
            <a:r>
              <a:rPr lang="en-US" dirty="0" err="1"/>
              <a:t>sürecini</a:t>
            </a:r>
            <a:r>
              <a:rPr lang="en-US" dirty="0"/>
              <a:t> </a:t>
            </a:r>
            <a:r>
              <a:rPr lang="en-US" dirty="0" err="1"/>
              <a:t>eksiksiz</a:t>
            </a:r>
            <a:r>
              <a:rPr lang="en-US" dirty="0"/>
              <a:t> </a:t>
            </a:r>
            <a:r>
              <a:rPr lang="en-US" dirty="0" err="1"/>
              <a:t>tamamlamalıdır</a:t>
            </a:r>
            <a:r>
              <a:rPr lang="en-US" dirty="0"/>
              <a:t>.</a:t>
            </a:r>
            <a:endParaRPr lang="tr-TR" dirty="0"/>
          </a:p>
          <a:p>
            <a:pPr marL="285750" lvl="1" indent="-28575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FF0000"/>
                </a:solidFill>
              </a:rPr>
              <a:t>Son başvuru tarihi 16 Ocak 2025, </a:t>
            </a:r>
          </a:p>
          <a:p>
            <a:pPr marL="285750" lvl="1" indent="-28575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FF0000"/>
                </a:solidFill>
              </a:rPr>
              <a:t>ders kayıtları 2-6 Şubat 2025 </a:t>
            </a:r>
          </a:p>
          <a:p>
            <a:pPr marL="285750" lvl="1" indent="-28575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FF0000"/>
                </a:solidFill>
              </a:rPr>
              <a:t>dönem başlangıcı 9 Şubat 2025</a:t>
            </a:r>
            <a:endParaRPr lang="en-US" dirty="0"/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dirty="0" err="1"/>
              <a:t>İşletme</a:t>
            </a:r>
            <a:r>
              <a:rPr lang="en-US" b="1" dirty="0"/>
              <a:t> </a:t>
            </a:r>
            <a:r>
              <a:rPr lang="en-US" b="1" dirty="0" err="1"/>
              <a:t>ile</a:t>
            </a:r>
            <a:r>
              <a:rPr lang="en-US" b="1" dirty="0"/>
              <a:t> </a:t>
            </a:r>
            <a:r>
              <a:rPr lang="en-US" b="1" dirty="0" err="1"/>
              <a:t>Koordinasyon</a:t>
            </a:r>
            <a:endParaRPr lang="en-US" b="1" dirty="0"/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 err="1"/>
              <a:t>Başvuru</a:t>
            </a:r>
            <a:r>
              <a:rPr lang="en-US" dirty="0"/>
              <a:t> </a:t>
            </a:r>
            <a:r>
              <a:rPr lang="en-US" dirty="0" err="1"/>
              <a:t>sürecinde</a:t>
            </a:r>
            <a:r>
              <a:rPr lang="en-US" dirty="0"/>
              <a:t> </a:t>
            </a:r>
            <a:r>
              <a:rPr lang="en-US" dirty="0" err="1"/>
              <a:t>öğrencilerin</a:t>
            </a:r>
            <a:r>
              <a:rPr lang="en-US" dirty="0"/>
              <a:t> </a:t>
            </a:r>
            <a:r>
              <a:rPr lang="en-US" dirty="0" err="1"/>
              <a:t>işletme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etkili</a:t>
            </a:r>
            <a:r>
              <a:rPr lang="en-US" dirty="0"/>
              <a:t> </a:t>
            </a:r>
            <a:r>
              <a:rPr lang="en-US" dirty="0" err="1"/>
              <a:t>iletişim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koordinasyon</a:t>
            </a:r>
            <a:r>
              <a:rPr lang="en-US" dirty="0"/>
              <a:t> </a:t>
            </a:r>
            <a:r>
              <a:rPr lang="en-US" dirty="0" err="1"/>
              <a:t>sağlaması</a:t>
            </a:r>
            <a:r>
              <a:rPr lang="en-US" dirty="0"/>
              <a:t> </a:t>
            </a:r>
            <a:r>
              <a:rPr lang="en-US" dirty="0" err="1"/>
              <a:t>gereklidir</a:t>
            </a:r>
            <a:r>
              <a:rPr lang="en-US" dirty="0"/>
              <a:t>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dirty="0" err="1"/>
              <a:t>Disiplin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Sorumluluk</a:t>
            </a:r>
            <a:endParaRPr lang="en-US" b="1" dirty="0"/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süresince</a:t>
            </a:r>
            <a:r>
              <a:rPr lang="en-US" dirty="0"/>
              <a:t> </a:t>
            </a:r>
            <a:r>
              <a:rPr lang="en-US" dirty="0" err="1"/>
              <a:t>öğrenciler</a:t>
            </a:r>
            <a:r>
              <a:rPr lang="en-US" dirty="0"/>
              <a:t> </a:t>
            </a:r>
            <a:r>
              <a:rPr lang="en-US" dirty="0" err="1"/>
              <a:t>disiplinli</a:t>
            </a:r>
            <a:r>
              <a:rPr lang="en-US" dirty="0"/>
              <a:t> </a:t>
            </a:r>
            <a:r>
              <a:rPr lang="en-US" dirty="0" err="1"/>
              <a:t>davranmalı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sorumluluklarını</a:t>
            </a:r>
            <a:r>
              <a:rPr lang="en-US" dirty="0"/>
              <a:t> </a:t>
            </a:r>
            <a:r>
              <a:rPr lang="en-US" dirty="0" err="1"/>
              <a:t>yerine</a:t>
            </a:r>
            <a:r>
              <a:rPr lang="en-US" dirty="0"/>
              <a:t> </a:t>
            </a:r>
            <a:r>
              <a:rPr lang="en-US" dirty="0" err="1"/>
              <a:t>getirmelidir</a:t>
            </a:r>
            <a:r>
              <a:rPr lang="en-US" dirty="0"/>
              <a:t>.</a:t>
            </a:r>
          </a:p>
        </p:txBody>
      </p:sp>
      <p:pic>
        <p:nvPicPr>
          <p:cNvPr id="7" name="Content Placeholder 6" descr="Ev Finansmanı">
            <a:extLst>
              <a:ext uri="{FF2B5EF4-FFF2-40B4-BE49-F238E27FC236}">
                <a16:creationId xmlns:a16="http://schemas.microsoft.com/office/drawing/2014/main" id="{B2DF743E-B879-494C-8158-5514F8F90B5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2612" r="20314"/>
          <a:stretch>
            <a:fillRect/>
          </a:stretch>
        </p:blipFill>
        <p:spPr>
          <a:xfrm>
            <a:off x="6716110" y="10"/>
            <a:ext cx="5475890" cy="6399142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1DA0E-6237-24CB-A560-D7BA79826C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172" y="6490524"/>
            <a:ext cx="2841959" cy="336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E21D4C7-8630-4B98-978C-30388BBD4EE8}" type="datetime1">
              <a:rPr lang="en-US" smtClean="0"/>
              <a:pPr>
                <a:spcAft>
                  <a:spcPts val="600"/>
                </a:spcAft>
              </a:pPr>
              <a:t>11/28/2025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C4A8F-09EB-3561-8E67-3C91BAC73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8431" y="6490524"/>
            <a:ext cx="457200" cy="336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65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491E9-183A-1FEF-A538-E72739C0C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Başvuru belgeleri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00C6D-D07D-E4EA-764D-96FCC08FAD2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6370" y="1380743"/>
            <a:ext cx="5379010" cy="5445921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sz="1800" dirty="0">
                <a:hlinkClick r:id="rId3"/>
              </a:rPr>
              <a:t>https://osbmyo.tarsus.edu.tr/tr/page/isletmede-mesleki-egitim/17170</a:t>
            </a:r>
            <a:endParaRPr lang="tr-TR" sz="1800" dirty="0"/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None/>
            </a:pPr>
            <a:br>
              <a:rPr lang="en-US" sz="1800" dirty="0"/>
            </a:br>
            <a:br>
              <a:rPr lang="en-US" sz="1800" dirty="0"/>
            </a:br>
            <a:r>
              <a:rPr lang="en-US" sz="1800" dirty="0">
                <a:hlinkClick r:id="rId4"/>
              </a:rPr>
              <a:t>EK 5- </a:t>
            </a:r>
            <a:r>
              <a:rPr lang="en-US" sz="1800" dirty="0" err="1">
                <a:hlinkClick r:id="rId4"/>
              </a:rPr>
              <a:t>İşletme</a:t>
            </a:r>
            <a:r>
              <a:rPr lang="en-US" sz="1800" dirty="0">
                <a:hlinkClick r:id="rId4"/>
              </a:rPr>
              <a:t> </a:t>
            </a:r>
            <a:r>
              <a:rPr lang="en-US" sz="1800" dirty="0" err="1">
                <a:hlinkClick r:id="rId4"/>
              </a:rPr>
              <a:t>Başvuru</a:t>
            </a:r>
            <a:r>
              <a:rPr lang="en-US" sz="1800" dirty="0">
                <a:hlinkClick r:id="rId4"/>
              </a:rPr>
              <a:t> </a:t>
            </a:r>
            <a:r>
              <a:rPr lang="en-US" sz="1800" dirty="0" err="1">
                <a:hlinkClick r:id="rId4"/>
              </a:rPr>
              <a:t>Formu</a:t>
            </a:r>
            <a:r>
              <a:rPr lang="tr-TR" sz="1800" dirty="0"/>
              <a:t>*</a:t>
            </a:r>
            <a:br>
              <a:rPr lang="en-US" sz="1800" dirty="0"/>
            </a:br>
            <a:r>
              <a:rPr lang="en-US" sz="1800" dirty="0">
                <a:hlinkClick r:id="rId5"/>
              </a:rPr>
              <a:t>EK 6- </a:t>
            </a:r>
            <a:r>
              <a:rPr lang="en-US" sz="1800" dirty="0" err="1">
                <a:hlinkClick r:id="rId5"/>
              </a:rPr>
              <a:t>Öğrenci</a:t>
            </a:r>
            <a:r>
              <a:rPr lang="en-US" sz="1800" dirty="0">
                <a:hlinkClick r:id="rId5"/>
              </a:rPr>
              <a:t> </a:t>
            </a:r>
            <a:r>
              <a:rPr lang="en-US" sz="1800" dirty="0" err="1">
                <a:hlinkClick r:id="rId5"/>
              </a:rPr>
              <a:t>Başvuru</a:t>
            </a:r>
            <a:r>
              <a:rPr lang="en-US" sz="1800" dirty="0">
                <a:hlinkClick r:id="rId5"/>
              </a:rPr>
              <a:t> </a:t>
            </a:r>
            <a:r>
              <a:rPr lang="en-US" sz="1800" dirty="0" err="1">
                <a:hlinkClick r:id="rId5"/>
              </a:rPr>
              <a:t>Formu</a:t>
            </a:r>
            <a:r>
              <a:rPr lang="tr-TR" sz="1800" dirty="0"/>
              <a:t>*</a:t>
            </a:r>
            <a:br>
              <a:rPr lang="en-US" sz="1800" dirty="0"/>
            </a:br>
            <a:r>
              <a:rPr lang="en-US" sz="1800" dirty="0">
                <a:hlinkClick r:id="rId6"/>
              </a:rPr>
              <a:t>EK 8- </a:t>
            </a:r>
            <a:r>
              <a:rPr lang="en-US" sz="1800" dirty="0" err="1">
                <a:hlinkClick r:id="rId6"/>
              </a:rPr>
              <a:t>Öğrenci</a:t>
            </a:r>
            <a:r>
              <a:rPr lang="en-US" sz="1800" dirty="0">
                <a:hlinkClick r:id="rId6"/>
              </a:rPr>
              <a:t> Kabul </a:t>
            </a:r>
            <a:r>
              <a:rPr lang="en-US" sz="1800" dirty="0" err="1">
                <a:hlinkClick r:id="rId6"/>
              </a:rPr>
              <a:t>Formu</a:t>
            </a:r>
            <a:r>
              <a:rPr lang="tr-TR" sz="1800" dirty="0"/>
              <a:t>*</a:t>
            </a:r>
            <a:br>
              <a:rPr lang="en-US" sz="1800" dirty="0"/>
            </a:br>
            <a:r>
              <a:rPr lang="en-US" sz="1800" dirty="0">
                <a:hlinkClick r:id="rId7"/>
              </a:rPr>
              <a:t>EK 9- İME</a:t>
            </a:r>
            <a:r>
              <a:rPr lang="en-US" sz="1800" dirty="0">
                <a:hlinkClick r:id="rId8"/>
              </a:rPr>
              <a:t> </a:t>
            </a:r>
            <a:r>
              <a:rPr lang="en-US" sz="1800" dirty="0" err="1">
                <a:hlinkClick r:id="rId8"/>
              </a:rPr>
              <a:t>Ücretlerine</a:t>
            </a:r>
            <a:r>
              <a:rPr lang="en-US" sz="1800" dirty="0">
                <a:hlinkClick r:id="rId8"/>
              </a:rPr>
              <a:t> </a:t>
            </a:r>
            <a:r>
              <a:rPr lang="en-US" sz="1800" dirty="0" err="1">
                <a:hlinkClick r:id="rId8"/>
              </a:rPr>
              <a:t>İşsizlik</a:t>
            </a:r>
            <a:r>
              <a:rPr lang="en-US" sz="1800" dirty="0">
                <a:hlinkClick r:id="rId8"/>
              </a:rPr>
              <a:t> Fonu </a:t>
            </a:r>
            <a:r>
              <a:rPr lang="en-US" sz="1800" dirty="0" err="1">
                <a:hlinkClick r:id="rId8"/>
              </a:rPr>
              <a:t>Katkısı</a:t>
            </a:r>
            <a:r>
              <a:rPr lang="en-US" sz="1800" dirty="0">
                <a:hlinkClick r:id="rId8"/>
              </a:rPr>
              <a:t> Bilgi </a:t>
            </a:r>
            <a:r>
              <a:rPr lang="en-US" sz="1800" dirty="0" err="1">
                <a:hlinkClick r:id="rId8"/>
              </a:rPr>
              <a:t>Formu</a:t>
            </a:r>
            <a:r>
              <a:rPr lang="tr-TR" sz="1800" dirty="0"/>
              <a:t>*, **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None/>
            </a:pPr>
            <a:endParaRPr lang="tr-TR" sz="1800" dirty="0"/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None/>
            </a:pPr>
            <a:r>
              <a:rPr lang="tr-TR" sz="1800" dirty="0"/>
              <a:t>* Belgelerden 3 nüsha eksiksiz hazırlanmalıdır. 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None/>
            </a:pPr>
            <a:r>
              <a:rPr lang="tr-TR" sz="1800" dirty="0"/>
              <a:t>** Aylık dekontlar okula ayın ilk 7 günü içerisinde gönderilmelidir osbmyo@tarsus.edu.tr </a:t>
            </a:r>
            <a:endParaRPr lang="en-US" sz="1800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2425913-0928-CBE3-209E-F708F7AB480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9"/>
          <a:srcRect t="4871" b="4871"/>
          <a:stretch/>
        </p:blipFill>
        <p:spPr>
          <a:custGeom>
            <a:avLst/>
            <a:gdLst>
              <a:gd name="connsiteX0" fmla="*/ 0 w 6454407"/>
              <a:gd name="connsiteY0" fmla="*/ 0 h 6399152"/>
              <a:gd name="connsiteX1" fmla="*/ 6454407 w 6454407"/>
              <a:gd name="connsiteY1" fmla="*/ 0 h 6399152"/>
              <a:gd name="connsiteX2" fmla="*/ 6454407 w 6454407"/>
              <a:gd name="connsiteY2" fmla="*/ 6399152 h 6399152"/>
              <a:gd name="connsiteX3" fmla="*/ 601996 w 6454407"/>
              <a:gd name="connsiteY3" fmla="*/ 6399152 h 6399152"/>
              <a:gd name="connsiteX4" fmla="*/ 0 w 6454407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407" h="6399152">
                <a:moveTo>
                  <a:pt x="0" y="0"/>
                </a:moveTo>
                <a:lnTo>
                  <a:pt x="6454407" y="0"/>
                </a:lnTo>
                <a:lnTo>
                  <a:pt x="6454407" y="6399152"/>
                </a:lnTo>
                <a:lnTo>
                  <a:pt x="601996" y="6399152"/>
                </a:lnTo>
                <a:cubicBezTo>
                  <a:pt x="269523" y="6399152"/>
                  <a:pt x="0" y="6129629"/>
                  <a:pt x="0" y="5797156"/>
                </a:cubicBezTo>
                <a:close/>
              </a:path>
            </a:pathLst>
          </a:cu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4FBCE-A0BF-F5C7-A9D1-910D2D399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8DDD-BB5E-4F5B-81F2-5E5F98B403C0}" type="datetime1">
              <a:rPr lang="en-US" smtClean="0"/>
              <a:t>11/28/2025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669CD-01AC-4216-EB0D-A73152AA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703789E-C44A-3E94-4815-E29232419DD9}"/>
              </a:ext>
            </a:extLst>
          </p:cNvPr>
          <p:cNvSpPr/>
          <p:nvPr/>
        </p:nvSpPr>
        <p:spPr>
          <a:xfrm rot="18015390">
            <a:off x="8734097" y="5152642"/>
            <a:ext cx="1051034" cy="80929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81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85413-3D9C-633F-D4B7-0CB94532B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603504"/>
            <a:ext cx="5813377" cy="1527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baseline="0" dirty="0">
                <a:latin typeface="+mj-lt"/>
                <a:ea typeface="+mj-ea"/>
                <a:cs typeface="+mj-cs"/>
              </a:rPr>
              <a:t>İME </a:t>
            </a:r>
            <a:r>
              <a:rPr lang="en-US" b="0" kern="1200" cap="all" baseline="0" dirty="0" err="1">
                <a:latin typeface="+mj-lt"/>
                <a:ea typeface="+mj-ea"/>
                <a:cs typeface="+mj-cs"/>
              </a:rPr>
              <a:t>Sürecinde</a:t>
            </a:r>
            <a:r>
              <a:rPr lang="en-US" b="0" kern="1200" cap="all" baseline="0" dirty="0">
                <a:latin typeface="+mj-lt"/>
                <a:ea typeface="+mj-ea"/>
                <a:cs typeface="+mj-cs"/>
              </a:rPr>
              <a:t> Ders </a:t>
            </a:r>
            <a:r>
              <a:rPr lang="en-US" b="0" kern="1200" cap="all" baseline="0" dirty="0" err="1">
                <a:latin typeface="+mj-lt"/>
                <a:ea typeface="+mj-ea"/>
                <a:cs typeface="+mj-cs"/>
              </a:rPr>
              <a:t>ve</a:t>
            </a:r>
            <a:r>
              <a:rPr lang="en-US" b="0" kern="1200" cap="all" baseline="0" dirty="0">
                <a:latin typeface="+mj-lt"/>
                <a:ea typeface="+mj-ea"/>
                <a:cs typeface="+mj-cs"/>
              </a:rPr>
              <a:t> </a:t>
            </a:r>
            <a:r>
              <a:rPr lang="en-US" b="0" kern="1200" cap="all" baseline="0" dirty="0" err="1">
                <a:latin typeface="+mj-lt"/>
                <a:ea typeface="+mj-ea"/>
                <a:cs typeface="+mj-cs"/>
              </a:rPr>
              <a:t>Belgeler</a:t>
            </a:r>
            <a:endParaRPr lang="en-US" b="0" kern="1200" cap="all" baseline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2CB45E-1149-40E7-8562-656D057E8B66}"/>
              </a:ext>
            </a:extLst>
          </p:cNvPr>
          <p:cNvSpPr txBox="1"/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29768" y="2212848"/>
            <a:ext cx="7011556" cy="404164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dirty="0"/>
              <a:t>Ders </a:t>
            </a:r>
            <a:r>
              <a:rPr lang="en-US" b="1" dirty="0" err="1"/>
              <a:t>Seçimi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Katılım</a:t>
            </a:r>
            <a:endParaRPr lang="en-US" b="1" dirty="0"/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 err="1"/>
              <a:t>Öğrenciler</a:t>
            </a:r>
            <a:r>
              <a:rPr lang="en-US" dirty="0"/>
              <a:t> </a:t>
            </a:r>
            <a:r>
              <a:rPr lang="en-US" dirty="0" err="1"/>
              <a:t>Seçmeli</a:t>
            </a:r>
            <a:r>
              <a:rPr lang="en-US" dirty="0"/>
              <a:t> Ders </a:t>
            </a:r>
            <a:r>
              <a:rPr lang="en-US" dirty="0" err="1"/>
              <a:t>Paketi</a:t>
            </a:r>
            <a:r>
              <a:rPr lang="en-US" dirty="0"/>
              <a:t> III </a:t>
            </a:r>
            <a:r>
              <a:rPr lang="en-US" dirty="0" err="1"/>
              <a:t>ve</a:t>
            </a:r>
            <a:r>
              <a:rPr lang="en-US" dirty="0"/>
              <a:t> IV </a:t>
            </a:r>
            <a:r>
              <a:rPr lang="en-US" dirty="0" err="1"/>
              <a:t>ile</a:t>
            </a:r>
            <a:r>
              <a:rPr lang="en-US" dirty="0"/>
              <a:t> Genel </a:t>
            </a:r>
            <a:r>
              <a:rPr lang="en-US" dirty="0" err="1"/>
              <a:t>Seçmeli</a:t>
            </a:r>
            <a:r>
              <a:rPr lang="en-US" dirty="0"/>
              <a:t> </a:t>
            </a:r>
            <a:r>
              <a:rPr lang="en-US" dirty="0" err="1"/>
              <a:t>Dersler'den</a:t>
            </a:r>
            <a:r>
              <a:rPr lang="en-US" dirty="0"/>
              <a:t> </a:t>
            </a:r>
            <a:r>
              <a:rPr lang="en-US" dirty="0" err="1"/>
              <a:t>birer</a:t>
            </a:r>
            <a:r>
              <a:rPr lang="en-US" dirty="0"/>
              <a:t> </a:t>
            </a:r>
            <a:r>
              <a:rPr lang="en-US" dirty="0" err="1"/>
              <a:t>ders</a:t>
            </a:r>
            <a:r>
              <a:rPr lang="en-US" dirty="0"/>
              <a:t> </a:t>
            </a:r>
            <a:r>
              <a:rPr lang="en-US" dirty="0" err="1"/>
              <a:t>seçmelidir</a:t>
            </a:r>
            <a:r>
              <a:rPr lang="en-US" dirty="0"/>
              <a:t>. Cuma </a:t>
            </a:r>
            <a:r>
              <a:rPr lang="en-US" dirty="0" err="1"/>
              <a:t>günleri</a:t>
            </a:r>
            <a:r>
              <a:rPr lang="en-US" dirty="0"/>
              <a:t> </a:t>
            </a:r>
            <a:r>
              <a:rPr lang="en-US" dirty="0" err="1"/>
              <a:t>derslere</a:t>
            </a:r>
            <a:r>
              <a:rPr lang="en-US" dirty="0"/>
              <a:t> </a:t>
            </a:r>
            <a:r>
              <a:rPr lang="en-US" dirty="0" err="1"/>
              <a:t>uzaktan</a:t>
            </a:r>
            <a:r>
              <a:rPr lang="en-US" dirty="0"/>
              <a:t> </a:t>
            </a:r>
            <a:r>
              <a:rPr lang="en-US" dirty="0" err="1"/>
              <a:t>katılım</a:t>
            </a:r>
            <a:r>
              <a:rPr lang="en-US" dirty="0"/>
              <a:t> </a:t>
            </a:r>
            <a:r>
              <a:rPr lang="en-US" dirty="0" err="1"/>
              <a:t>zorunludur</a:t>
            </a:r>
            <a:r>
              <a:rPr lang="en-US" dirty="0"/>
              <a:t>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dirty="0" err="1"/>
              <a:t>Haftalık</a:t>
            </a:r>
            <a:r>
              <a:rPr lang="en-US" b="1" dirty="0"/>
              <a:t> </a:t>
            </a:r>
            <a:r>
              <a:rPr lang="en-US" b="1" dirty="0" err="1"/>
              <a:t>Rapor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Değerlendirme</a:t>
            </a:r>
            <a:endParaRPr lang="en-US" b="1" dirty="0"/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tr-TR" dirty="0"/>
              <a:t>Haftalık raporlar Google </a:t>
            </a:r>
            <a:r>
              <a:rPr lang="tr-TR" dirty="0" err="1"/>
              <a:t>Classroomdan</a:t>
            </a:r>
            <a:r>
              <a:rPr lang="tr-TR" dirty="0"/>
              <a:t> her hafta iletilmelidir. 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dirty="0">
                <a:hlinkClick r:id="rId3"/>
              </a:rPr>
              <a:t>EK 1- </a:t>
            </a:r>
            <a:r>
              <a:rPr lang="en-US" sz="2400" dirty="0" err="1">
                <a:hlinkClick r:id="rId3"/>
              </a:rPr>
              <a:t>Haftalık</a:t>
            </a:r>
            <a:r>
              <a:rPr lang="en-US" sz="2400" dirty="0">
                <a:hlinkClick r:id="rId3"/>
              </a:rPr>
              <a:t> </a:t>
            </a:r>
            <a:r>
              <a:rPr lang="en-US" sz="2400" dirty="0" err="1">
                <a:hlinkClick r:id="rId3"/>
              </a:rPr>
              <a:t>Uygulama</a:t>
            </a:r>
            <a:r>
              <a:rPr lang="en-US" sz="2400" dirty="0">
                <a:hlinkClick r:id="rId3"/>
              </a:rPr>
              <a:t> </a:t>
            </a:r>
            <a:r>
              <a:rPr lang="en-US" sz="2400" dirty="0" err="1">
                <a:hlinkClick r:id="rId3"/>
              </a:rPr>
              <a:t>Raporu</a:t>
            </a:r>
            <a:br>
              <a:rPr lang="en-US" sz="2400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Ara </a:t>
            </a:r>
            <a:r>
              <a:rPr lang="en-US" dirty="0" err="1"/>
              <a:t>sınav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ilk 7 </a:t>
            </a:r>
            <a:r>
              <a:rPr lang="en-US" dirty="0" err="1"/>
              <a:t>haftayı</a:t>
            </a:r>
            <a:r>
              <a:rPr lang="en-US" dirty="0"/>
              <a:t> </a:t>
            </a:r>
            <a:r>
              <a:rPr lang="en-US" dirty="0" err="1"/>
              <a:t>kapsayan</a:t>
            </a:r>
            <a:r>
              <a:rPr lang="en-US" dirty="0"/>
              <a:t> </a:t>
            </a:r>
            <a:r>
              <a:rPr lang="en-US" dirty="0" err="1"/>
              <a:t>Haftalık</a:t>
            </a:r>
            <a:r>
              <a:rPr lang="en-US" dirty="0"/>
              <a:t> </a:t>
            </a:r>
            <a:r>
              <a:rPr lang="en-US" dirty="0" err="1"/>
              <a:t>Uygulama</a:t>
            </a:r>
            <a:r>
              <a:rPr lang="en-US" dirty="0"/>
              <a:t> </a:t>
            </a:r>
            <a:r>
              <a:rPr lang="en-US" dirty="0" err="1"/>
              <a:t>Raporu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Eğitici</a:t>
            </a:r>
            <a:r>
              <a:rPr lang="en-US" dirty="0"/>
              <a:t> </a:t>
            </a:r>
            <a:r>
              <a:rPr lang="en-US" dirty="0" err="1"/>
              <a:t>Personel</a:t>
            </a:r>
            <a:r>
              <a:rPr lang="en-US" dirty="0"/>
              <a:t> </a:t>
            </a:r>
            <a:r>
              <a:rPr lang="en-US" dirty="0" err="1"/>
              <a:t>Değerlendirme</a:t>
            </a:r>
            <a:r>
              <a:rPr lang="en-US" dirty="0"/>
              <a:t> </a:t>
            </a:r>
            <a:r>
              <a:rPr lang="en-US" dirty="0" err="1"/>
              <a:t>Formu</a:t>
            </a:r>
            <a:r>
              <a:rPr lang="en-US" dirty="0"/>
              <a:t>, </a:t>
            </a:r>
            <a:r>
              <a:rPr lang="en-US" dirty="0" err="1"/>
              <a:t>vize</a:t>
            </a:r>
            <a:r>
              <a:rPr lang="en-US" dirty="0"/>
              <a:t> </a:t>
            </a:r>
            <a:r>
              <a:rPr lang="en-US" dirty="0" err="1"/>
              <a:t>sonrası</a:t>
            </a:r>
            <a:r>
              <a:rPr lang="en-US" dirty="0"/>
              <a:t> </a:t>
            </a:r>
            <a:r>
              <a:rPr lang="en-US" dirty="0" err="1"/>
              <a:t>olmamak</a:t>
            </a:r>
            <a:r>
              <a:rPr lang="en-US" dirty="0"/>
              <a:t> </a:t>
            </a:r>
            <a:r>
              <a:rPr lang="en-US" dirty="0" err="1"/>
              <a:t>kaydıyla</a:t>
            </a:r>
            <a:r>
              <a:rPr lang="en-US" dirty="0"/>
              <a:t> </a:t>
            </a:r>
            <a:r>
              <a:rPr lang="en-US" dirty="0" err="1"/>
              <a:t>teslim</a:t>
            </a:r>
            <a:r>
              <a:rPr lang="en-US" dirty="0"/>
              <a:t> </a:t>
            </a:r>
            <a:r>
              <a:rPr lang="en-US" dirty="0" err="1"/>
              <a:t>edilmelidir</a:t>
            </a:r>
            <a:r>
              <a:rPr lang="en-US" dirty="0"/>
              <a:t>.</a:t>
            </a:r>
          </a:p>
        </p:txBody>
      </p:sp>
      <p:pic>
        <p:nvPicPr>
          <p:cNvPr id="7" name="Content Placeholder 6" descr="4. sınıf öğrencilerinden oluşan çok etnikli grup, öğretmenlerin ders planını Covid-19 pandemisi sırasında çevrimiçi derslerle takip ediyor.">
            <a:extLst>
              <a:ext uri="{FF2B5EF4-FFF2-40B4-BE49-F238E27FC236}">
                <a16:creationId xmlns:a16="http://schemas.microsoft.com/office/drawing/2014/main" id="{0044CE4D-7F2D-4D51-A7F6-C413CFF2348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20851" r="11823" b="1"/>
          <a:stretch>
            <a:fillRect/>
          </a:stretch>
        </p:blipFill>
        <p:spPr>
          <a:xfrm>
            <a:off x="7620000" y="10"/>
            <a:ext cx="4572000" cy="6399142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C7C3A-F80F-06AA-44EC-D9F34F41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172" y="6490524"/>
            <a:ext cx="2841959" cy="336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E21D4C7-8630-4B98-978C-30388BBD4EE8}" type="datetime1">
              <a:rPr lang="en-US" smtClean="0"/>
              <a:pPr>
                <a:spcAft>
                  <a:spcPts val="600"/>
                </a:spcAft>
              </a:pPr>
              <a:t>11/28/2025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5BD2D-5512-047B-1FFB-105A49612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8431" y="6490524"/>
            <a:ext cx="457200" cy="336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501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08703-5462-7EA6-731D-83C3DB55C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6" y="183090"/>
            <a:ext cx="4480560" cy="1527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baseline="0" dirty="0" err="1">
                <a:latin typeface="+mj-lt"/>
                <a:ea typeface="+mj-ea"/>
                <a:cs typeface="+mj-cs"/>
              </a:rPr>
              <a:t>Yıl</a:t>
            </a:r>
            <a:r>
              <a:rPr lang="en-US" b="0" kern="1200" cap="all" baseline="0" dirty="0">
                <a:latin typeface="+mj-lt"/>
                <a:ea typeface="+mj-ea"/>
                <a:cs typeface="+mj-cs"/>
              </a:rPr>
              <a:t> Sonu </a:t>
            </a:r>
            <a:r>
              <a:rPr lang="en-US" b="0" kern="1200" cap="all" baseline="0" dirty="0" err="1">
                <a:latin typeface="+mj-lt"/>
                <a:ea typeface="+mj-ea"/>
                <a:cs typeface="+mj-cs"/>
              </a:rPr>
              <a:t>Sınavı</a:t>
            </a:r>
            <a:r>
              <a:rPr lang="en-US" b="0" kern="1200" cap="all" baseline="0" dirty="0">
                <a:latin typeface="+mj-lt"/>
                <a:ea typeface="+mj-ea"/>
                <a:cs typeface="+mj-cs"/>
              </a:rPr>
              <a:t> </a:t>
            </a:r>
            <a:r>
              <a:rPr lang="en-US" b="0" kern="1200" cap="all" baseline="0" dirty="0" err="1">
                <a:latin typeface="+mj-lt"/>
                <a:ea typeface="+mj-ea"/>
                <a:cs typeface="+mj-cs"/>
              </a:rPr>
              <a:t>Belgeleri</a:t>
            </a:r>
            <a:endParaRPr lang="en-US" b="0" kern="1200" cap="all" baseline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A04070-F80A-4804-AFDA-8BA58BABE172}"/>
              </a:ext>
            </a:extLst>
          </p:cNvPr>
          <p:cNvSpPr txBox="1"/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29766" y="1807779"/>
            <a:ext cx="7116662" cy="45107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b="1" dirty="0"/>
              <a:t>Teslim </a:t>
            </a:r>
            <a:r>
              <a:rPr lang="en-US" sz="2000" b="1" dirty="0" err="1"/>
              <a:t>Edilecek</a:t>
            </a:r>
            <a:r>
              <a:rPr lang="en-US" sz="2000" b="1" dirty="0"/>
              <a:t> </a:t>
            </a:r>
            <a:r>
              <a:rPr lang="en-US" sz="2000" b="1" dirty="0" err="1"/>
              <a:t>Belgeler</a:t>
            </a:r>
            <a:endParaRPr lang="en-US" sz="2000" b="1" dirty="0"/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dirty="0" err="1"/>
              <a:t>Tüm</a:t>
            </a:r>
            <a:r>
              <a:rPr lang="en-US" sz="2000" dirty="0"/>
              <a:t> </a:t>
            </a:r>
            <a:r>
              <a:rPr lang="en-US" sz="2000" dirty="0" err="1"/>
              <a:t>belgeler</a:t>
            </a:r>
            <a:r>
              <a:rPr lang="en-US" sz="2000" dirty="0"/>
              <a:t> tam, </a:t>
            </a:r>
            <a:r>
              <a:rPr lang="en-US" sz="2000" dirty="0" err="1"/>
              <a:t>imzalı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gerekli</a:t>
            </a:r>
            <a:r>
              <a:rPr lang="en-US" sz="2000" dirty="0"/>
              <a:t> </a:t>
            </a:r>
            <a:r>
              <a:rPr lang="en-US" sz="2000" dirty="0" err="1"/>
              <a:t>eklerle</a:t>
            </a:r>
            <a:r>
              <a:rPr lang="en-US" sz="2000" dirty="0"/>
              <a:t> </a:t>
            </a:r>
            <a:r>
              <a:rPr lang="en-US" sz="2000" dirty="0" err="1"/>
              <a:t>birlikte</a:t>
            </a:r>
            <a:r>
              <a:rPr lang="en-US" sz="2000" dirty="0"/>
              <a:t> </a:t>
            </a:r>
            <a:r>
              <a:rPr lang="tr-TR" sz="2000" dirty="0">
                <a:solidFill>
                  <a:srgbClr val="FF0000"/>
                </a:solidFill>
              </a:rPr>
              <a:t>Mersin Tarsus OSB Teknik Bilimler MYO Öğrenci işlerine </a:t>
            </a:r>
            <a:r>
              <a:rPr lang="en-US" sz="2000" dirty="0" err="1">
                <a:solidFill>
                  <a:srgbClr val="FF0000"/>
                </a:solidFill>
              </a:rPr>
              <a:t>teslim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edilmelidir</a:t>
            </a:r>
            <a:r>
              <a:rPr lang="en-US" sz="2000" dirty="0"/>
              <a:t>. </a:t>
            </a:r>
            <a:r>
              <a:rPr lang="en-US" sz="2000" dirty="0" err="1"/>
              <a:t>Eksik</a:t>
            </a:r>
            <a:r>
              <a:rPr lang="en-US" sz="2000" dirty="0"/>
              <a:t> </a:t>
            </a:r>
            <a:r>
              <a:rPr lang="en-US" sz="2000" dirty="0" err="1"/>
              <a:t>belge</a:t>
            </a:r>
            <a:r>
              <a:rPr lang="en-US" sz="2000" dirty="0"/>
              <a:t> </a:t>
            </a:r>
            <a:r>
              <a:rPr lang="en-US" sz="2000" dirty="0" err="1"/>
              <a:t>teslimi</a:t>
            </a:r>
            <a:r>
              <a:rPr lang="en-US" sz="2000" dirty="0"/>
              <a:t> </a:t>
            </a:r>
            <a:r>
              <a:rPr lang="en-US" sz="2000" dirty="0" err="1"/>
              <a:t>kabul</a:t>
            </a:r>
            <a:r>
              <a:rPr lang="en-US" sz="2000" dirty="0"/>
              <a:t> </a:t>
            </a:r>
            <a:r>
              <a:rPr lang="en-US" sz="2000" dirty="0" err="1"/>
              <a:t>edilmez</a:t>
            </a:r>
            <a:r>
              <a:rPr lang="en-US" sz="2000" dirty="0"/>
              <a:t>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b="1" dirty="0"/>
              <a:t>Teslim </a:t>
            </a:r>
            <a:r>
              <a:rPr lang="en-US" sz="2000" b="1" dirty="0" err="1"/>
              <a:t>Süresi</a:t>
            </a:r>
            <a:r>
              <a:rPr lang="en-US" sz="2000" b="1" dirty="0"/>
              <a:t> </a:t>
            </a:r>
            <a:r>
              <a:rPr lang="en-US" sz="2000" b="1" dirty="0" err="1"/>
              <a:t>ve</a:t>
            </a:r>
            <a:r>
              <a:rPr lang="en-US" sz="2000" b="1" dirty="0"/>
              <a:t> </a:t>
            </a:r>
            <a:r>
              <a:rPr lang="en-US" sz="2000" b="1" dirty="0" err="1"/>
              <a:t>Şekli</a:t>
            </a:r>
            <a:endParaRPr lang="en-US" sz="2000" b="1" dirty="0"/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dirty="0" err="1"/>
              <a:t>Belgeler</a:t>
            </a:r>
            <a:r>
              <a:rPr lang="en-US" sz="2000" dirty="0"/>
              <a:t>, </a:t>
            </a:r>
            <a:r>
              <a:rPr lang="en-US" sz="2000" dirty="0" err="1"/>
              <a:t>dönem</a:t>
            </a:r>
            <a:r>
              <a:rPr lang="en-US" sz="2000" dirty="0"/>
              <a:t> </a:t>
            </a:r>
            <a:r>
              <a:rPr lang="en-US" sz="2000" dirty="0" err="1"/>
              <a:t>bitiminden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geç</a:t>
            </a:r>
            <a:r>
              <a:rPr lang="en-US" sz="2000" dirty="0"/>
              <a:t> 5 </a:t>
            </a:r>
            <a:r>
              <a:rPr lang="en-US" sz="2000" dirty="0" err="1"/>
              <a:t>iş</a:t>
            </a:r>
            <a:r>
              <a:rPr lang="en-US" sz="2000" dirty="0"/>
              <a:t> </a:t>
            </a:r>
            <a:r>
              <a:rPr lang="en-US" sz="2000" dirty="0" err="1"/>
              <a:t>günü</a:t>
            </a:r>
            <a:r>
              <a:rPr lang="en-US" sz="2000" dirty="0"/>
              <a:t> </a:t>
            </a:r>
            <a:r>
              <a:rPr lang="en-US" sz="2000" dirty="0" err="1"/>
              <a:t>içinde</a:t>
            </a:r>
            <a:r>
              <a:rPr lang="en-US" sz="2000" dirty="0"/>
              <a:t> </a:t>
            </a:r>
            <a:r>
              <a:rPr lang="en-US" sz="2000" dirty="0" err="1"/>
              <a:t>ciltli</a:t>
            </a:r>
            <a:r>
              <a:rPr lang="en-US" sz="2000" dirty="0"/>
              <a:t> 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en-US" sz="2000" dirty="0" err="1"/>
              <a:t>klasör</a:t>
            </a:r>
            <a:r>
              <a:rPr lang="en-US" sz="2000" dirty="0"/>
              <a:t> </a:t>
            </a:r>
            <a:r>
              <a:rPr lang="en-US" sz="2000" dirty="0" err="1"/>
              <a:t>halinde</a:t>
            </a:r>
            <a:r>
              <a:rPr lang="en-US" sz="2000" dirty="0"/>
              <a:t> </a:t>
            </a:r>
            <a:r>
              <a:rPr lang="en-US" sz="2000" dirty="0" err="1"/>
              <a:t>teslim</a:t>
            </a:r>
            <a:r>
              <a:rPr lang="en-US" sz="2000" dirty="0"/>
              <a:t> </a:t>
            </a:r>
            <a:r>
              <a:rPr lang="en-US" sz="2000" dirty="0" err="1"/>
              <a:t>edilmelidir</a:t>
            </a:r>
            <a:r>
              <a:rPr lang="en-US" sz="2000" dirty="0"/>
              <a:t>.</a:t>
            </a:r>
            <a:endParaRPr lang="tr-TR" sz="2000" dirty="0"/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dirty="0">
                <a:hlinkClick r:id="rId3"/>
              </a:rPr>
              <a:t>EK 2- </a:t>
            </a:r>
            <a:r>
              <a:rPr lang="en-US" sz="2000" dirty="0" err="1">
                <a:hlinkClick r:id="rId3"/>
              </a:rPr>
              <a:t>Eğitici</a:t>
            </a:r>
            <a:r>
              <a:rPr lang="en-US" sz="2000" dirty="0">
                <a:hlinkClick r:id="rId3"/>
              </a:rPr>
              <a:t> </a:t>
            </a:r>
            <a:r>
              <a:rPr lang="en-US" sz="2000" dirty="0" err="1">
                <a:hlinkClick r:id="rId3"/>
              </a:rPr>
              <a:t>Personel</a:t>
            </a:r>
            <a:r>
              <a:rPr lang="en-US" sz="2000" dirty="0">
                <a:hlinkClick r:id="rId3"/>
              </a:rPr>
              <a:t> </a:t>
            </a:r>
            <a:r>
              <a:rPr lang="en-US" sz="2000" dirty="0" err="1">
                <a:hlinkClick r:id="rId3"/>
              </a:rPr>
              <a:t>Değerlendirme</a:t>
            </a:r>
            <a:r>
              <a:rPr lang="en-US" sz="2000" dirty="0">
                <a:hlinkClick r:id="rId3"/>
              </a:rPr>
              <a:t> </a:t>
            </a:r>
            <a:r>
              <a:rPr lang="en-US" sz="2000" dirty="0" err="1">
                <a:hlinkClick r:id="rId3"/>
              </a:rPr>
              <a:t>Formu</a:t>
            </a:r>
            <a:br>
              <a:rPr lang="en-US" sz="2000" dirty="0"/>
            </a:br>
            <a:r>
              <a:rPr lang="en-US" sz="2000" dirty="0">
                <a:hlinkClick r:id="rId4"/>
              </a:rPr>
              <a:t>EK 3- </a:t>
            </a:r>
            <a:r>
              <a:rPr lang="en-US" sz="2000" dirty="0" err="1">
                <a:hlinkClick r:id="rId4"/>
              </a:rPr>
              <a:t>Danışman</a:t>
            </a:r>
            <a:r>
              <a:rPr lang="en-US" sz="2000" dirty="0">
                <a:hlinkClick r:id="rId4"/>
              </a:rPr>
              <a:t> </a:t>
            </a:r>
            <a:r>
              <a:rPr lang="en-US" sz="2000" dirty="0" err="1">
                <a:hlinkClick r:id="rId4"/>
              </a:rPr>
              <a:t>Değerlendirme</a:t>
            </a:r>
            <a:r>
              <a:rPr lang="en-US" sz="2000" dirty="0">
                <a:hlinkClick r:id="rId4"/>
              </a:rPr>
              <a:t> </a:t>
            </a:r>
            <a:r>
              <a:rPr lang="en-US" sz="2000" dirty="0" err="1">
                <a:hlinkClick r:id="rId4"/>
              </a:rPr>
              <a:t>Formu</a:t>
            </a:r>
            <a:br>
              <a:rPr lang="en-US" sz="2000" dirty="0"/>
            </a:br>
            <a:r>
              <a:rPr lang="en-US" sz="2000" dirty="0">
                <a:hlinkClick r:id="rId5"/>
              </a:rPr>
              <a:t>EK 4- </a:t>
            </a:r>
            <a:r>
              <a:rPr lang="en-US" sz="2000" dirty="0" err="1">
                <a:hlinkClick r:id="rId5"/>
              </a:rPr>
              <a:t>İşletmede</a:t>
            </a:r>
            <a:r>
              <a:rPr lang="en-US" sz="2000" dirty="0">
                <a:hlinkClick r:id="rId5"/>
              </a:rPr>
              <a:t> </a:t>
            </a:r>
            <a:r>
              <a:rPr lang="en-US" sz="2000" dirty="0" err="1">
                <a:hlinkClick r:id="rId5"/>
              </a:rPr>
              <a:t>Mesleki</a:t>
            </a:r>
            <a:r>
              <a:rPr lang="en-US" sz="2000" dirty="0">
                <a:hlinkClick r:id="rId5"/>
              </a:rPr>
              <a:t> </a:t>
            </a:r>
            <a:r>
              <a:rPr lang="en-US" sz="2000" dirty="0" err="1">
                <a:hlinkClick r:id="rId5"/>
              </a:rPr>
              <a:t>Eğitim</a:t>
            </a:r>
            <a:r>
              <a:rPr lang="en-US" sz="2000" dirty="0">
                <a:hlinkClick r:id="rId5"/>
              </a:rPr>
              <a:t> Devam </a:t>
            </a:r>
            <a:r>
              <a:rPr lang="en-US" sz="2000" dirty="0" err="1">
                <a:hlinkClick r:id="rId5"/>
              </a:rPr>
              <a:t>Takip</a:t>
            </a:r>
            <a:r>
              <a:rPr lang="en-US" sz="2000" dirty="0">
                <a:hlinkClick r:id="rId5"/>
              </a:rPr>
              <a:t> </a:t>
            </a:r>
            <a:r>
              <a:rPr lang="en-US" sz="2000" dirty="0" err="1">
                <a:hlinkClick r:id="rId5"/>
              </a:rPr>
              <a:t>Çizelgesi</a:t>
            </a:r>
            <a:r>
              <a:rPr lang="en-US" sz="2000" dirty="0">
                <a:hlinkClick r:id="rId5"/>
              </a:rPr>
              <a:t> </a:t>
            </a:r>
            <a:endParaRPr lang="tr-TR" sz="2000" dirty="0"/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sz="2000" dirty="0"/>
              <a:t>EK_2-İME Eğitici Personel Değerlendirme Formu</a:t>
            </a:r>
            <a:r>
              <a:rPr lang="tr-TR" sz="2000" dirty="0"/>
              <a:t>- KAPALI ZARF</a:t>
            </a:r>
            <a:endParaRPr lang="en-US" sz="2000" dirty="0"/>
          </a:p>
        </p:txBody>
      </p:sp>
      <p:pic>
        <p:nvPicPr>
          <p:cNvPr id="7" name="Content Placeholder 6" descr="Dosya yığını">
            <a:extLst>
              <a:ext uri="{FF2B5EF4-FFF2-40B4-BE49-F238E27FC236}">
                <a16:creationId xmlns:a16="http://schemas.microsoft.com/office/drawing/2014/main" id="{1898ACFC-374E-459C-B274-CEB49FE242E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/>
          <a:srcRect l="17359" r="15315" b="1"/>
          <a:stretch>
            <a:fillRect/>
          </a:stretch>
        </p:blipFill>
        <p:spPr>
          <a:xfrm>
            <a:off x="7861738" y="10"/>
            <a:ext cx="4330262" cy="5643204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DB55B-B0F8-6FD6-9A48-1105AEC321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172" y="6490524"/>
            <a:ext cx="2841959" cy="336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E21D4C7-8630-4B98-978C-30388BBD4EE8}" type="datetime1">
              <a:rPr lang="en-US" smtClean="0"/>
              <a:pPr>
                <a:spcAft>
                  <a:spcPts val="600"/>
                </a:spcAft>
              </a:pPr>
              <a:t>11/28/2025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34100-7E31-6DE6-5651-0FC60F09B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8431" y="6490524"/>
            <a:ext cx="457200" cy="336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5883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7D2C6-A3DC-F911-106C-C0E9CBCE6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74" y="-32004"/>
            <a:ext cx="7049711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baseline="0" dirty="0">
                <a:latin typeface="+mj-lt"/>
                <a:ea typeface="+mj-ea"/>
                <a:cs typeface="+mj-cs"/>
              </a:rPr>
              <a:t>Teslim </a:t>
            </a:r>
            <a:r>
              <a:rPr lang="en-US" b="0" kern="1200" cap="all" baseline="0" dirty="0" err="1">
                <a:latin typeface="+mj-lt"/>
                <a:ea typeface="+mj-ea"/>
                <a:cs typeface="+mj-cs"/>
              </a:rPr>
              <a:t>ve</a:t>
            </a:r>
            <a:r>
              <a:rPr lang="en-US" b="0" kern="1200" cap="all" baseline="0" dirty="0">
                <a:latin typeface="+mj-lt"/>
                <a:ea typeface="+mj-ea"/>
                <a:cs typeface="+mj-cs"/>
              </a:rPr>
              <a:t> </a:t>
            </a:r>
            <a:r>
              <a:rPr lang="en-US" b="0" kern="1200" cap="all" baseline="0" dirty="0" err="1">
                <a:latin typeface="+mj-lt"/>
                <a:ea typeface="+mj-ea"/>
                <a:cs typeface="+mj-cs"/>
              </a:rPr>
              <a:t>Değerlendirme</a:t>
            </a:r>
            <a:r>
              <a:rPr lang="en-US" b="0" kern="1200" cap="all" baseline="0" dirty="0">
                <a:latin typeface="+mj-lt"/>
                <a:ea typeface="+mj-ea"/>
                <a:cs typeface="+mj-cs"/>
              </a:rPr>
              <a:t> </a:t>
            </a:r>
            <a:r>
              <a:rPr lang="en-US" b="0" kern="1200" cap="all" baseline="0" dirty="0" err="1">
                <a:latin typeface="+mj-lt"/>
                <a:ea typeface="+mj-ea"/>
                <a:cs typeface="+mj-cs"/>
              </a:rPr>
              <a:t>Notları</a:t>
            </a:r>
            <a:endParaRPr lang="en-US" b="0" kern="1200" cap="all" baseline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9D2EE3-E924-4ACB-BF73-F0513C13D47A}"/>
              </a:ext>
            </a:extLst>
          </p:cNvPr>
          <p:cNvSpPr txBox="1"/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29768" y="1828800"/>
            <a:ext cx="6135624" cy="44897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600" dirty="0"/>
          </a:p>
        </p:txBody>
      </p:sp>
      <p:pic>
        <p:nvPicPr>
          <p:cNvPr id="7" name="Content Placeholder 6" descr="Çizgili kağıtta arka plan dokusu kontrol listesi">
            <a:extLst>
              <a:ext uri="{FF2B5EF4-FFF2-40B4-BE49-F238E27FC236}">
                <a16:creationId xmlns:a16="http://schemas.microsoft.com/office/drawing/2014/main" id="{D1749AD4-3D9D-4CB7-A93E-B4446D80C58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4239" r="3" b="2858"/>
          <a:stretch>
            <a:fillRect/>
          </a:stretch>
        </p:blipFill>
        <p:spPr>
          <a:xfrm>
            <a:off x="7353304" y="10"/>
            <a:ext cx="4838696" cy="6399142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79E4F-A99A-7156-E9D4-D7AEC64D3C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172" y="6490524"/>
            <a:ext cx="2841959" cy="336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E21D4C7-8630-4B98-978C-30388BBD4EE8}" type="datetime1">
              <a:rPr lang="en-US" smtClean="0"/>
              <a:pPr>
                <a:spcAft>
                  <a:spcPts val="600"/>
                </a:spcAft>
              </a:pPr>
              <a:t>11/28/2025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8F293-34ED-9422-DA43-65AF9758C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8431" y="6490524"/>
            <a:ext cx="457200" cy="336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23EB15-3250-3976-869C-F6E0CAF762F0}"/>
              </a:ext>
            </a:extLst>
          </p:cNvPr>
          <p:cNvSpPr txBox="1"/>
          <p:nvPr/>
        </p:nvSpPr>
        <p:spPr>
          <a:xfrm>
            <a:off x="187503" y="947050"/>
            <a:ext cx="7128173" cy="530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dirty="0" err="1"/>
              <a:t>Eksiksiz</a:t>
            </a:r>
            <a:r>
              <a:rPr lang="en-US" b="1" dirty="0"/>
              <a:t> Belge </a:t>
            </a:r>
            <a:r>
              <a:rPr lang="en-US" b="1" dirty="0" err="1"/>
              <a:t>Teslimi</a:t>
            </a:r>
            <a:endParaRPr lang="en-US" b="1" dirty="0"/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belgeler</a:t>
            </a:r>
            <a:r>
              <a:rPr lang="en-US" dirty="0"/>
              <a:t> tam, </a:t>
            </a:r>
            <a:r>
              <a:rPr lang="en-US" dirty="0" err="1"/>
              <a:t>imzalı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gerekli</a:t>
            </a:r>
            <a:r>
              <a:rPr lang="en-US" dirty="0"/>
              <a:t> </a:t>
            </a:r>
            <a:r>
              <a:rPr lang="en-US" dirty="0" err="1"/>
              <a:t>eklerle</a:t>
            </a:r>
            <a:r>
              <a:rPr lang="en-US" dirty="0"/>
              <a:t> </a:t>
            </a:r>
            <a:r>
              <a:rPr lang="en-US" dirty="0" err="1"/>
              <a:t>birlikte</a:t>
            </a:r>
            <a:r>
              <a:rPr lang="en-US" dirty="0"/>
              <a:t> </a:t>
            </a:r>
            <a:r>
              <a:rPr lang="en-US" dirty="0" err="1"/>
              <a:t>teslim</a:t>
            </a:r>
            <a:r>
              <a:rPr lang="en-US" dirty="0"/>
              <a:t> </a:t>
            </a:r>
            <a:r>
              <a:rPr lang="en-US" dirty="0" err="1"/>
              <a:t>edilmelidir</a:t>
            </a:r>
            <a:r>
              <a:rPr lang="en-US" dirty="0"/>
              <a:t>. </a:t>
            </a:r>
            <a:r>
              <a:rPr lang="en-US" dirty="0" err="1"/>
              <a:t>Eksik</a:t>
            </a:r>
            <a:r>
              <a:rPr lang="en-US" dirty="0"/>
              <a:t> </a:t>
            </a:r>
            <a:r>
              <a:rPr lang="en-US" dirty="0" err="1"/>
              <a:t>belge</a:t>
            </a:r>
            <a:r>
              <a:rPr lang="en-US" dirty="0"/>
              <a:t> </a:t>
            </a:r>
            <a:r>
              <a:rPr lang="en-US" dirty="0" err="1"/>
              <a:t>teslimi</a:t>
            </a:r>
            <a:r>
              <a:rPr lang="en-US" dirty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edilmez</a:t>
            </a:r>
            <a:r>
              <a:rPr lang="en-US" dirty="0"/>
              <a:t>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dirty="0" err="1"/>
              <a:t>Zamanında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Kılavuza</a:t>
            </a:r>
            <a:r>
              <a:rPr lang="en-US" b="1" dirty="0"/>
              <a:t> </a:t>
            </a:r>
            <a:r>
              <a:rPr lang="en-US" b="1" dirty="0" err="1"/>
              <a:t>Uygunluk</a:t>
            </a:r>
            <a:endParaRPr lang="en-US" b="1" dirty="0"/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 err="1"/>
              <a:t>Raporlar</a:t>
            </a:r>
            <a:r>
              <a:rPr lang="en-US" dirty="0"/>
              <a:t> </a:t>
            </a:r>
            <a:r>
              <a:rPr lang="en-US" dirty="0" err="1"/>
              <a:t>zamanında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kılavuza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olmalıdır</a:t>
            </a:r>
            <a:r>
              <a:rPr lang="en-US" dirty="0"/>
              <a:t>. </a:t>
            </a:r>
            <a:r>
              <a:rPr lang="en-US" dirty="0" err="1"/>
              <a:t>Geç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eksik</a:t>
            </a:r>
            <a:r>
              <a:rPr lang="en-US" dirty="0"/>
              <a:t> </a:t>
            </a:r>
            <a:r>
              <a:rPr lang="en-US" dirty="0" err="1"/>
              <a:t>raporlar</a:t>
            </a:r>
            <a:r>
              <a:rPr lang="en-US" dirty="0"/>
              <a:t> </a:t>
            </a:r>
            <a:r>
              <a:rPr lang="en-US" dirty="0" err="1"/>
              <a:t>değerlendirmeye</a:t>
            </a:r>
            <a:r>
              <a:rPr lang="en-US" dirty="0"/>
              <a:t> </a:t>
            </a:r>
            <a:r>
              <a:rPr lang="en-US" dirty="0" err="1"/>
              <a:t>alınmaz</a:t>
            </a:r>
            <a:r>
              <a:rPr lang="en-US" dirty="0"/>
              <a:t>.</a:t>
            </a:r>
            <a:r>
              <a:rPr lang="tr-TR" dirty="0">
                <a:solidFill>
                  <a:srgbClr val="FF0000"/>
                </a:solidFill>
              </a:rPr>
              <a:t> Rapor Google </a:t>
            </a:r>
            <a:r>
              <a:rPr lang="tr-TR" dirty="0" err="1">
                <a:solidFill>
                  <a:srgbClr val="FF0000"/>
                </a:solidFill>
              </a:rPr>
              <a:t>classroom</a:t>
            </a:r>
            <a:r>
              <a:rPr lang="tr-TR" dirty="0">
                <a:solidFill>
                  <a:srgbClr val="FF0000"/>
                </a:solidFill>
              </a:rPr>
              <a:t> üzerinden ilgili haftanın Pazar günü saat 17:00 ‘</a:t>
            </a:r>
            <a:r>
              <a:rPr lang="tr-TR" dirty="0" err="1">
                <a:solidFill>
                  <a:srgbClr val="FF0000"/>
                </a:solidFill>
              </a:rPr>
              <a:t>dir</a:t>
            </a:r>
            <a:r>
              <a:rPr lang="tr-TR" dirty="0">
                <a:solidFill>
                  <a:srgbClr val="FF0000"/>
                </a:solidFill>
              </a:rPr>
              <a:t>.</a:t>
            </a:r>
            <a:endParaRPr lang="en-US" dirty="0"/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dirty="0" err="1"/>
              <a:t>Değerlendirme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Notlandırma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 err="1"/>
              <a:t>Notlar</a:t>
            </a:r>
            <a:r>
              <a:rPr lang="en-US" dirty="0"/>
              <a:t> </a:t>
            </a:r>
            <a:r>
              <a:rPr lang="en-US" dirty="0" err="1"/>
              <a:t>danışman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raporlar</a:t>
            </a:r>
            <a:r>
              <a:rPr lang="en-US" dirty="0"/>
              <a:t> </a:t>
            </a:r>
            <a:r>
              <a:rPr lang="en-US" dirty="0" err="1"/>
              <a:t>dikkate</a:t>
            </a:r>
            <a:r>
              <a:rPr lang="en-US" dirty="0"/>
              <a:t> </a:t>
            </a:r>
            <a:r>
              <a:rPr lang="en-US" dirty="0" err="1"/>
              <a:t>alınarak</a:t>
            </a:r>
            <a:r>
              <a:rPr lang="en-US" dirty="0"/>
              <a:t> </a:t>
            </a:r>
            <a:r>
              <a:rPr lang="en-US" dirty="0" err="1"/>
              <a:t>belirlenir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bütünleme</a:t>
            </a:r>
            <a:r>
              <a:rPr lang="en-US" dirty="0"/>
              <a:t> </a:t>
            </a:r>
            <a:r>
              <a:rPr lang="en-US" dirty="0" err="1"/>
              <a:t>hakkı</a:t>
            </a:r>
            <a:r>
              <a:rPr lang="en-US" dirty="0"/>
              <a:t> </a:t>
            </a:r>
            <a:r>
              <a:rPr lang="en-US" dirty="0" err="1"/>
              <a:t>bulunmamaktadır</a:t>
            </a:r>
            <a:r>
              <a:rPr lang="en-US" dirty="0"/>
              <a:t>.</a:t>
            </a:r>
            <a:endParaRPr lang="tr-TR" dirty="0"/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tr-TR" dirty="0">
                <a:solidFill>
                  <a:srgbClr val="FF0000"/>
                </a:solidFill>
              </a:rPr>
              <a:t>Değerlendirme Ara Sınav ve Final sınavında: eğitici personel verdiği not ile Google </a:t>
            </a:r>
            <a:r>
              <a:rPr lang="tr-TR" dirty="0" err="1">
                <a:solidFill>
                  <a:srgbClr val="FF0000"/>
                </a:solidFill>
              </a:rPr>
              <a:t>classroom</a:t>
            </a:r>
            <a:r>
              <a:rPr lang="tr-TR" dirty="0">
                <a:solidFill>
                  <a:srgbClr val="FF0000"/>
                </a:solidFill>
              </a:rPr>
              <a:t> (Danışman değerlendirilmesi) üzerinden haftalık verilen </a:t>
            </a:r>
            <a:r>
              <a:rPr lang="tr-TR">
                <a:solidFill>
                  <a:srgbClr val="FF0000"/>
                </a:solidFill>
              </a:rPr>
              <a:t>raporların ortalaması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45659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asisVTI">
  <a:themeElements>
    <a:clrScheme name="Oasis">
      <a:dk1>
        <a:srgbClr val="131313"/>
      </a:dk1>
      <a:lt1>
        <a:sysClr val="window" lastClr="FFFFFF"/>
      </a:lt1>
      <a:dk2>
        <a:srgbClr val="3D3C33"/>
      </a:dk2>
      <a:lt2>
        <a:srgbClr val="F0EDE6"/>
      </a:lt2>
      <a:accent1>
        <a:srgbClr val="A57361"/>
      </a:accent1>
      <a:accent2>
        <a:srgbClr val="BE8856"/>
      </a:accent2>
      <a:accent3>
        <a:srgbClr val="BD9075"/>
      </a:accent3>
      <a:accent4>
        <a:srgbClr val="939081"/>
      </a:accent4>
      <a:accent5>
        <a:srgbClr val="A16D4C"/>
      </a:accent5>
      <a:accent6>
        <a:srgbClr val="8C8662"/>
      </a:accent6>
      <a:hlink>
        <a:srgbClr val="A57361"/>
      </a:hlink>
      <a:folHlink>
        <a:srgbClr val="8C8662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sis_win32_DN_V3" id="{65F5DFDA-B6D8-4F37-85B8-E95C858FA146}" vid="{998F2FB7-179B-41D4-99FF-60A4C828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1087</Words>
  <Application>Microsoft Office PowerPoint</Application>
  <PresentationFormat>Widescreen</PresentationFormat>
  <Paragraphs>108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Arial</vt:lpstr>
      <vt:lpstr>Neue Haas Grotesk Text Pro</vt:lpstr>
      <vt:lpstr>OasisVTI</vt:lpstr>
      <vt:lpstr>İşletmede Mesleki Eğitim (İME): Tanım, Süreç ve Uygulama Esasları</vt:lpstr>
      <vt:lpstr>İME Nedir ve Neden Önemlidir?</vt:lpstr>
      <vt:lpstr>İME'nin Süresi, Dönemi ve Ders Kuralları</vt:lpstr>
      <vt:lpstr>Devam Zorunluluğu, Çalışma Saatleri ve İzinler</vt:lpstr>
      <vt:lpstr>İME Öncesi Başvuru Süreci ve Öğrenci Sorumlulukları</vt:lpstr>
      <vt:lpstr>Başvuru belgeleri </vt:lpstr>
      <vt:lpstr>İME Sürecinde Ders ve Belgeler</vt:lpstr>
      <vt:lpstr>Yıl Sonu Sınavı Belgeleri</vt:lpstr>
      <vt:lpstr>Teslim ve Değerlendirme Notları</vt:lpstr>
      <vt:lpstr>İME'de Anahtar Kişiler</vt:lpstr>
      <vt:lpstr>Sorular?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Sevgin DIBLAN</dc:creator>
  <cp:lastModifiedBy>Sevgin DIBLAN</cp:lastModifiedBy>
  <cp:revision>1</cp:revision>
  <dcterms:created xsi:type="dcterms:W3CDTF">2025-11-26T06:41:20Z</dcterms:created>
  <dcterms:modified xsi:type="dcterms:W3CDTF">2025-11-28T09:51:32Z</dcterms:modified>
</cp:coreProperties>
</file>